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tags/tag38.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39.xml" ContentType="application/vnd.openxmlformats-officedocument.presentationml.tags+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ppt/tags/tag40.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41.xml" ContentType="application/vnd.openxmlformats-officedocument.presentationml.tags+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4"/>
  </p:sldMasterIdLst>
  <p:notesMasterIdLst>
    <p:notesMasterId r:id="rId35"/>
  </p:notesMasterIdLst>
  <p:sldIdLst>
    <p:sldId id="258" r:id="rId5"/>
    <p:sldId id="285" r:id="rId6"/>
    <p:sldId id="333" r:id="rId7"/>
    <p:sldId id="353" r:id="rId8"/>
    <p:sldId id="354" r:id="rId9"/>
    <p:sldId id="10920" r:id="rId10"/>
    <p:sldId id="10921" r:id="rId11"/>
    <p:sldId id="10919" r:id="rId12"/>
    <p:sldId id="11154" r:id="rId13"/>
    <p:sldId id="11156" r:id="rId14"/>
    <p:sldId id="10922" r:id="rId15"/>
    <p:sldId id="2145707260" r:id="rId16"/>
    <p:sldId id="11151" r:id="rId17"/>
    <p:sldId id="11144" r:id="rId18"/>
    <p:sldId id="11153" r:id="rId19"/>
    <p:sldId id="10846" r:id="rId20"/>
    <p:sldId id="10848" r:id="rId21"/>
    <p:sldId id="11145" r:id="rId22"/>
    <p:sldId id="11147" r:id="rId23"/>
    <p:sldId id="11365" r:id="rId24"/>
    <p:sldId id="1239" r:id="rId25"/>
    <p:sldId id="3971" r:id="rId26"/>
    <p:sldId id="2392" r:id="rId27"/>
    <p:sldId id="1967" r:id="rId28"/>
    <p:sldId id="10867" r:id="rId29"/>
    <p:sldId id="11149" r:id="rId30"/>
    <p:sldId id="11150" r:id="rId31"/>
    <p:sldId id="11155" r:id="rId32"/>
    <p:sldId id="286" r:id="rId33"/>
    <p:sldId id="329" r:id="rId34"/>
  </p:sldIdLst>
  <p:sldSz cx="12192000" cy="6858000"/>
  <p:notesSz cx="6858000" cy="9144000"/>
  <p:custDataLst>
    <p:tags r:id="rId36"/>
  </p:custDataLst>
  <p:defaultTextStyle>
    <a:defPPr>
      <a:defRPr lang="en-US"/>
    </a:defPPr>
    <a:lvl1pPr marL="180000" lvl="0" indent="-180000" algn="l" defTabSz="180000" rtl="0" eaLnBrk="1" latinLnBrk="0" hangingPunct="1">
      <a:lnSpc>
        <a:spcPct val="100000"/>
      </a:lnSpc>
      <a:spcBef>
        <a:spcPts val="600"/>
      </a:spcBef>
      <a:buClr>
        <a:schemeClr val="bg2"/>
      </a:buClr>
      <a:buFont typeface="Arial" panose="020B0604020202020204" pitchFamily="34" charset="0"/>
      <a:buChar char="•"/>
      <a:defRPr lang="en-US" sz="1800" kern="1200">
        <a:solidFill>
          <a:schemeClr val="tx1"/>
        </a:solidFill>
        <a:latin typeface="+mn-lt"/>
        <a:ea typeface="+mn-ea"/>
        <a:cs typeface="+mn-cs"/>
      </a:defRPr>
    </a:lvl1pPr>
    <a:lvl2pPr marL="360000" lvl="1" indent="-180000" algn="l" defTabSz="180000" rtl="0" eaLnBrk="1" latinLnBrk="0" hangingPunct="1">
      <a:lnSpc>
        <a:spcPct val="100000"/>
      </a:lnSpc>
      <a:spcBef>
        <a:spcPts val="500"/>
      </a:spcBef>
      <a:buClr>
        <a:schemeClr val="tx1"/>
      </a:buClr>
      <a:buFont typeface="Arial" panose="020B0604020202020204" pitchFamily="34" charset="0"/>
      <a:buChar char="-"/>
      <a:defRPr lang="en-US" sz="1800" kern="1200">
        <a:solidFill>
          <a:schemeClr val="tx1"/>
        </a:solidFill>
        <a:latin typeface="+mn-lt"/>
        <a:ea typeface="+mn-ea"/>
        <a:cs typeface="+mn-cs"/>
      </a:defRPr>
    </a:lvl2pPr>
    <a:lvl3pPr marL="540000" lvl="2" indent="-180000" algn="l" defTabSz="180000" rtl="0" eaLnBrk="1" latinLnBrk="0" hangingPunct="1">
      <a:lnSpc>
        <a:spcPct val="100000"/>
      </a:lnSpc>
      <a:spcBef>
        <a:spcPts val="500"/>
      </a:spcBef>
      <a:buClr>
        <a:schemeClr val="tx1"/>
      </a:buClr>
      <a:buFont typeface="Arial" panose="020B0604020202020204" pitchFamily="34" charset="0"/>
      <a:buChar char="-"/>
      <a:defRPr lang="en-US" sz="1200" kern="1200" dirty="0">
        <a:solidFill>
          <a:schemeClr val="tx1"/>
        </a:solidFill>
        <a:latin typeface="+mn-lt"/>
        <a:ea typeface="+mn-ea"/>
        <a:cs typeface="+mn-cs"/>
      </a:defRPr>
    </a:lvl3pPr>
    <a:lvl4pPr marL="720000" lvl="3" indent="-180000" algn="l" defTabSz="180000" rtl="0" eaLnBrk="1" latinLnBrk="0" hangingPunct="1">
      <a:lnSpc>
        <a:spcPct val="100000"/>
      </a:lnSpc>
      <a:spcBef>
        <a:spcPts val="500"/>
      </a:spcBef>
      <a:buClr>
        <a:schemeClr val="tx1"/>
      </a:buClr>
      <a:buFont typeface="Arial" panose="020B0604020202020204" pitchFamily="34" charset="0"/>
      <a:buChar char="-"/>
      <a:defRPr lang="en-US" sz="1200" kern="1200" dirty="0">
        <a:solidFill>
          <a:srgbClr val="63666A"/>
        </a:solidFill>
        <a:latin typeface="+mn-lt"/>
        <a:ea typeface="+mn-ea"/>
        <a:cs typeface="+mn-cs"/>
      </a:defRPr>
    </a:lvl4pPr>
    <a:lvl5pPr marL="900000" lvl="4" indent="-180000" algn="l" defTabSz="180000" rtl="0" eaLnBrk="1" latinLnBrk="0" hangingPunct="1">
      <a:lnSpc>
        <a:spcPct val="100000"/>
      </a:lnSpc>
      <a:spcBef>
        <a:spcPts val="500"/>
      </a:spcBef>
      <a:buClr>
        <a:schemeClr val="tx1"/>
      </a:buClr>
      <a:buFont typeface="Arial" panose="020B0604020202020204" pitchFamily="34" charset="0"/>
      <a:buChar char="-"/>
      <a:defRPr lang="en-US" sz="1200" kern="1200" dirty="0">
        <a:solidFill>
          <a:srgbClr val="97999B"/>
        </a:solidFill>
        <a:latin typeface="+mn-lt"/>
        <a:ea typeface="+mn-ea"/>
        <a:cs typeface="+mn-cs"/>
      </a:defRPr>
    </a:lvl5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5461257-0425-FFB2-A4CA-EE840339EFF9}" name="Polli, Anna Maria" initials="PM" userId="S::anna.polli@primetals.com::3d5c66dc-b978-40d7-9440-96256a39360a"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3666A"/>
    <a:srgbClr val="ECECED"/>
    <a:srgbClr val="425563"/>
    <a:srgbClr val="6BA4B8"/>
    <a:srgbClr val="6BA4B9"/>
    <a:srgbClr val="97999B"/>
    <a:srgbClr val="D0D0CE"/>
    <a:srgbClr val="00B5E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8D68A11-B57B-4C9B-BA7F-187D1A38C6D1}" v="14" dt="2024-11-18T09:38:25.058"/>
  </p1510:revLst>
</p1510:revInfo>
</file>

<file path=ppt/tableStyles.xml><?xml version="1.0" encoding="utf-8"?>
<a:tblStyleLst xmlns:a="http://schemas.openxmlformats.org/drawingml/2006/main" def="{0817EA92-75D0-4044-A80A-286907CE0DDB}">
  <a:tblStyle styleId="{0817EA92-75D0-4044-A80A-286907CE0DDB}" styleName="Primetals Style">
    <a:wholeTbl>
      <a:tcTxStyle>
        <a:fontRef idx="minor">
          <a:prstClr val="black"/>
        </a:fontRef>
        <a:schemeClr val="dk1"/>
      </a:tcTxStyle>
      <a:tcStyle>
        <a:tcBdr>
          <a:left>
            <a:ln>
              <a:noFill/>
            </a:ln>
          </a:left>
          <a:right>
            <a:ln>
              <a:noFill/>
            </a:ln>
          </a:right>
          <a:top>
            <a:ln>
              <a:noFill/>
            </a:ln>
          </a:top>
          <a:bottom>
            <a:ln w="12700" cmpd="sng">
              <a:solidFill>
                <a:schemeClr val="dk1"/>
              </a:solidFill>
            </a:ln>
          </a:bottom>
          <a:insideH>
            <a:ln>
              <a:noFill/>
            </a:ln>
          </a:insideH>
          <a:insideV>
            <a:ln>
              <a:noFill/>
            </a:ln>
          </a:insideV>
        </a:tcBdr>
        <a:fill>
          <a:solidFill>
            <a:srgbClr val="FFFFFF"/>
          </a:solidFill>
        </a:fill>
      </a:tcStyle>
    </a:wholeTbl>
    <a:band1H>
      <a:tcStyle>
        <a:tcBdr/>
      </a:tcStyle>
    </a:band1H>
    <a:band2H>
      <a:tcStyle>
        <a:tcBdr/>
        <a:fill>
          <a:solidFill>
            <a:srgbClr val="ECECED"/>
          </a:solidFill>
        </a:fill>
      </a:tcStyle>
    </a:band2H>
    <a:band1V>
      <a:tcStyle>
        <a:tcBdr/>
      </a:tcStyle>
    </a:band1V>
    <a:band2V>
      <a:tcStyle>
        <a:tcBdr/>
        <a:fill>
          <a:solidFill>
            <a:srgbClr val="ECECED"/>
          </a:solidFill>
        </a:fill>
      </a:tcStyle>
    </a:band2V>
    <a:lastCol>
      <a:tcTxStyle>
        <a:fontRef idx="minor">
          <a:prstClr val="black"/>
        </a:fontRef>
        <a:schemeClr val="dk1"/>
      </a:tcTxStyle>
      <a:tcStyle>
        <a:tcBdr>
          <a:left>
            <a:ln w="12700" cmpd="sng">
              <a:solidFill>
                <a:schemeClr val="dk1"/>
              </a:solidFill>
            </a:ln>
          </a:left>
        </a:tcBdr>
      </a:tcStyle>
    </a:lastCol>
    <a:firstCol>
      <a:tcTxStyle>
        <a:fontRef idx="minor">
          <a:prstClr val="black"/>
        </a:fontRef>
        <a:schemeClr val="dk1"/>
      </a:tcTxStyle>
      <a:tcStyle>
        <a:tcBdr>
          <a:right>
            <a:ln w="12700" cmpd="sng">
              <a:solidFill>
                <a:schemeClr val="dk1"/>
              </a:solidFill>
            </a:ln>
          </a:right>
        </a:tcBdr>
      </a:tcStyle>
    </a:firstCol>
    <a:lastRow>
      <a:tcTxStyle b="on">
        <a:fontRef idx="minor">
          <a:prstClr val="black"/>
        </a:fontRef>
        <a:schemeClr val="dk1"/>
      </a:tcTxStyle>
      <a:tcStyle>
        <a:tcBdr>
          <a:top>
            <a:ln w="12700" cmpd="sng">
              <a:solidFill>
                <a:schemeClr val="dk1"/>
              </a:solidFill>
            </a:ln>
          </a:top>
          <a:bottom>
            <a:ln w="12700" cmpd="sng">
              <a:solidFill>
                <a:schemeClr val="dk1"/>
              </a:solidFill>
            </a:ln>
          </a:bottom>
        </a:tcBdr>
      </a:tcStyle>
    </a:lastRow>
    <a:firstRow>
      <a:tcTxStyle b="on">
        <a:schemeClr val="dk1"/>
      </a:tcTxStyle>
      <a:tcStyle>
        <a:tcBdr>
          <a:bottom>
            <a:ln w="12700" cmpd="sng">
              <a:solidFill>
                <a:schemeClr val="dk1"/>
              </a:solidFill>
            </a:ln>
          </a:bottom>
        </a:tcBdr>
        <a:fill>
          <a:solidFill>
            <a:schemeClr val="lt1"/>
          </a:solidFill>
        </a:fill>
      </a:tcStyle>
    </a:firstRow>
  </a:tblStyle>
  <a:tblStyle styleId="{B92AF076-E4E2-45C4-BA9C-D7DF21351156}" styleName="Primetals Style with horizontal borders">
    <a:wholeTbl>
      <a:tcTxStyle>
        <a:fontRef idx="minor">
          <a:prstClr val="black"/>
        </a:fontRef>
        <a:schemeClr val="dk1"/>
      </a:tcTxStyle>
      <a:tcStyle>
        <a:tcBdr>
          <a:left>
            <a:ln>
              <a:noFill/>
            </a:ln>
          </a:left>
          <a:right>
            <a:ln>
              <a:noFill/>
            </a:ln>
          </a:right>
          <a:top>
            <a:ln>
              <a:noFill/>
            </a:ln>
          </a:top>
          <a:bottom>
            <a:ln w="12700" cmpd="sng">
              <a:solidFill>
                <a:schemeClr val="dk1"/>
              </a:solidFill>
            </a:ln>
          </a:bottom>
          <a:insideH>
            <a:ln w="12700" cmpd="sng">
              <a:solidFill>
                <a:schemeClr val="dk1"/>
              </a:solidFill>
            </a:ln>
          </a:insideH>
          <a:insideV>
            <a:ln>
              <a:noFill/>
            </a:ln>
          </a:insideV>
        </a:tcBdr>
        <a:fill>
          <a:solidFill>
            <a:srgbClr val="FFFFFF"/>
          </a:solidFill>
        </a:fill>
      </a:tcStyle>
    </a:wholeTbl>
    <a:band1H>
      <a:tcStyle>
        <a:tcBdr/>
      </a:tcStyle>
    </a:band1H>
    <a:band2H>
      <a:tcStyle>
        <a:tcBdr/>
        <a:fill>
          <a:solidFill>
            <a:srgbClr val="ECECED"/>
          </a:solidFill>
        </a:fill>
      </a:tcStyle>
    </a:band2H>
    <a:band1V>
      <a:tcStyle>
        <a:tcBdr/>
      </a:tcStyle>
    </a:band1V>
    <a:band2V>
      <a:tcStyle>
        <a:tcBdr/>
        <a:fill>
          <a:solidFill>
            <a:srgbClr val="ECECED"/>
          </a:solidFill>
        </a:fill>
      </a:tcStyle>
    </a:band2V>
    <a:lastCol>
      <a:tcTxStyle>
        <a:fontRef idx="minor">
          <a:prstClr val="black"/>
        </a:fontRef>
        <a:schemeClr val="dk1"/>
      </a:tcTxStyle>
      <a:tcStyle>
        <a:tcBdr>
          <a:left>
            <a:ln w="12700" cmpd="sng">
              <a:solidFill>
                <a:schemeClr val="dk1"/>
              </a:solidFill>
            </a:ln>
          </a:left>
        </a:tcBdr>
      </a:tcStyle>
    </a:lastCol>
    <a:firstCol>
      <a:tcTxStyle>
        <a:fontRef idx="minor">
          <a:prstClr val="black"/>
        </a:fontRef>
        <a:schemeClr val="dk1"/>
      </a:tcTxStyle>
      <a:tcStyle>
        <a:tcBdr>
          <a:right>
            <a:ln w="12700" cmpd="sng">
              <a:solidFill>
                <a:schemeClr val="dk1"/>
              </a:solidFill>
            </a:ln>
          </a:right>
        </a:tcBdr>
      </a:tcStyle>
    </a:firstCol>
    <a:lastRow>
      <a:tcTxStyle b="on">
        <a:fontRef idx="minor">
          <a:prstClr val="black"/>
        </a:fontRef>
        <a:schemeClr val="dk1"/>
      </a:tcTxStyle>
      <a:tcStyle>
        <a:tcBdr>
          <a:top>
            <a:ln w="12700" cmpd="sng">
              <a:solidFill>
                <a:schemeClr val="dk1"/>
              </a:solidFill>
            </a:ln>
          </a:top>
          <a:bottom>
            <a:ln w="12700" cmpd="sng">
              <a:solidFill>
                <a:schemeClr val="dk1"/>
              </a:solidFill>
            </a:ln>
          </a:bottom>
        </a:tcBdr>
      </a:tcStyle>
    </a:lastRow>
    <a:firstRow>
      <a:tcTxStyle b="on">
        <a:schemeClr val="dk1"/>
      </a:tcTxStyle>
      <a:tcStyle>
        <a:tcBdr>
          <a:bottom>
            <a:ln w="12700" cmpd="sng">
              <a:solidFill>
                <a:schemeClr val="dk1"/>
              </a:solidFill>
            </a:ln>
          </a:bottom>
        </a:tcBdr>
        <a:fill>
          <a:solidFill>
            <a:schemeClr val="lt1"/>
          </a:solidFill>
        </a:fill>
      </a:tcStyle>
    </a:firstRow>
  </a:tblStyle>
  <a:tblStyle styleId="{C0D8271B-675A-4D06-BEA2-E6E1EFCB2B0A}" styleName="Primetals Style with horizontal borders (no banded rows)">
    <a:wholeTbl>
      <a:tcTxStyle>
        <a:fontRef idx="minor">
          <a:prstClr val="black"/>
        </a:fontRef>
        <a:schemeClr val="dk1"/>
      </a:tcTxStyle>
      <a:tcStyle>
        <a:tcBdr>
          <a:left>
            <a:ln>
              <a:noFill/>
            </a:ln>
          </a:left>
          <a:right>
            <a:ln>
              <a:noFill/>
            </a:ln>
          </a:right>
          <a:top>
            <a:ln>
              <a:noFill/>
            </a:ln>
          </a:top>
          <a:bottom>
            <a:ln w="12700" cmpd="sng">
              <a:solidFill>
                <a:schemeClr val="dk1"/>
              </a:solidFill>
            </a:ln>
          </a:bottom>
          <a:insideH>
            <a:ln w="12700" cmpd="sng">
              <a:solidFill>
                <a:schemeClr val="dk1"/>
              </a:solidFill>
            </a:ln>
          </a:insideH>
          <a:insideV>
            <a:ln>
              <a:noFill/>
            </a:ln>
          </a:insideV>
        </a:tcBdr>
        <a:fill>
          <a:solidFill>
            <a:srgbClr val="FFFFFF"/>
          </a:solidFill>
        </a:fill>
      </a:tcStyle>
    </a:wholeTbl>
    <a:band1H>
      <a:tcStyle>
        <a:tcBdr/>
      </a:tcStyle>
    </a:band1H>
    <a:band2H>
      <a:tcStyle>
        <a:tcBdr/>
      </a:tcStyle>
    </a:band2H>
    <a:band1V>
      <a:tcStyle>
        <a:tcBdr/>
      </a:tcStyle>
    </a:band1V>
    <a:band2V>
      <a:tcStyle>
        <a:tcBdr/>
      </a:tcStyle>
    </a:band2V>
    <a:lastCol>
      <a:tcTxStyle>
        <a:fontRef idx="minor">
          <a:prstClr val="black"/>
        </a:fontRef>
        <a:schemeClr val="dk1"/>
      </a:tcTxStyle>
      <a:tcStyle>
        <a:tcBdr>
          <a:left>
            <a:ln w="12700" cmpd="sng">
              <a:solidFill>
                <a:schemeClr val="dk1"/>
              </a:solidFill>
            </a:ln>
          </a:left>
        </a:tcBdr>
      </a:tcStyle>
    </a:lastCol>
    <a:firstCol>
      <a:tcTxStyle>
        <a:fontRef idx="minor">
          <a:prstClr val="black"/>
        </a:fontRef>
        <a:schemeClr val="dk1"/>
      </a:tcTxStyle>
      <a:tcStyle>
        <a:tcBdr>
          <a:right>
            <a:ln w="12700" cmpd="sng">
              <a:solidFill>
                <a:schemeClr val="dk1"/>
              </a:solidFill>
            </a:ln>
          </a:right>
        </a:tcBdr>
      </a:tcStyle>
    </a:firstCol>
    <a:lastRow>
      <a:tcTxStyle b="on">
        <a:fontRef idx="minor">
          <a:prstClr val="black"/>
        </a:fontRef>
        <a:schemeClr val="dk1"/>
      </a:tcTxStyle>
      <a:tcStyle>
        <a:tcBdr>
          <a:top>
            <a:ln w="12700" cmpd="sng">
              <a:solidFill>
                <a:schemeClr val="dk1"/>
              </a:solidFill>
            </a:ln>
          </a:top>
          <a:bottom>
            <a:ln w="12700" cmpd="sng">
              <a:solidFill>
                <a:schemeClr val="dk1"/>
              </a:solidFill>
            </a:ln>
          </a:bottom>
        </a:tcBdr>
      </a:tcStyle>
    </a:lastRow>
    <a:firstRow>
      <a:tcTxStyle b="on">
        <a:schemeClr val="dk1"/>
      </a:tcTxStyle>
      <a:tcStyle>
        <a:tcBdr>
          <a:bottom>
            <a:ln w="12700" cmpd="sng">
              <a:solidFill>
                <a:schemeClr val="dk1"/>
              </a:solidFill>
            </a:ln>
          </a:bottom>
        </a:tcBdr>
        <a:fill>
          <a:solidFill>
            <a:schemeClr val="lt1"/>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43" autoAdjust="0"/>
    <p:restoredTop sz="80982" autoAdjust="0"/>
  </p:normalViewPr>
  <p:slideViewPr>
    <p:cSldViewPr>
      <p:cViewPr>
        <p:scale>
          <a:sx n="75" d="100"/>
          <a:sy n="75" d="100"/>
        </p:scale>
        <p:origin x="1956" y="474"/>
      </p:cViewPr>
      <p:guideLst/>
    </p:cSldViewPr>
  </p:slideViewPr>
  <p:notesTextViewPr>
    <p:cViewPr>
      <p:scale>
        <a:sx n="1" d="1"/>
        <a:sy n="1" d="1"/>
      </p:scale>
      <p:origin x="0" y="0"/>
    </p:cViewPr>
  </p:notesTextViewPr>
  <p:sorterViewPr>
    <p:cViewPr>
      <p:scale>
        <a:sx n="38" d="100"/>
        <a:sy n="38" d="100"/>
      </p:scale>
      <p:origin x="0" y="0"/>
    </p:cViewPr>
  </p:sorterViewPr>
  <p:notesViewPr>
    <p:cSldViewPr showGuides="1">
      <p:cViewPr varScale="1">
        <p:scale>
          <a:sx n="62" d="100"/>
          <a:sy n="62" d="100"/>
        </p:scale>
        <p:origin x="3154" y="7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gs" Target="tags/tag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 Id="rId43" Type="http://schemas.microsoft.com/office/2018/10/relationships/authors" Targe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Weichhart, Georg" userId="6acaec35-c60b-4926-b3cb-0a23db3b40a0" providerId="ADAL" clId="{28D68A11-B57B-4C9B-BA7F-187D1A38C6D1}"/>
    <pc:docChg chg="undo custSel modSld modMainMaster">
      <pc:chgData name="Weichhart, Georg" userId="6acaec35-c60b-4926-b3cb-0a23db3b40a0" providerId="ADAL" clId="{28D68A11-B57B-4C9B-BA7F-187D1A38C6D1}" dt="2024-11-18T09:48:50.498" v="1145" actId="1076"/>
      <pc:docMkLst>
        <pc:docMk/>
      </pc:docMkLst>
      <pc:sldChg chg="modSp mod">
        <pc:chgData name="Weichhart, Georg" userId="6acaec35-c60b-4926-b3cb-0a23db3b40a0" providerId="ADAL" clId="{28D68A11-B57B-4C9B-BA7F-187D1A38C6D1}" dt="2024-11-18T09:40:47.090" v="322" actId="790"/>
        <pc:sldMkLst>
          <pc:docMk/>
          <pc:sldMk cId="3037098675" sldId="258"/>
        </pc:sldMkLst>
        <pc:spChg chg="mod">
          <ac:chgData name="Weichhart, Georg" userId="6acaec35-c60b-4926-b3cb-0a23db3b40a0" providerId="ADAL" clId="{28D68A11-B57B-4C9B-BA7F-187D1A38C6D1}" dt="2024-11-18T09:40:47.089" v="318" actId="790"/>
          <ac:spMkLst>
            <pc:docMk/>
            <pc:sldMk cId="3037098675" sldId="258"/>
            <ac:spMk id="2" creationId="{28814DCB-1830-B97B-311F-790947A06ACC}"/>
          </ac:spMkLst>
        </pc:spChg>
        <pc:spChg chg="mod">
          <ac:chgData name="Weichhart, Georg" userId="6acaec35-c60b-4926-b3cb-0a23db3b40a0" providerId="ADAL" clId="{28D68A11-B57B-4C9B-BA7F-187D1A38C6D1}" dt="2024-11-18T09:40:47.090" v="319" actId="790"/>
          <ac:spMkLst>
            <pc:docMk/>
            <pc:sldMk cId="3037098675" sldId="258"/>
            <ac:spMk id="3" creationId="{2ED3C3DD-3F90-CA5B-AF08-15F89894DEBA}"/>
          </ac:spMkLst>
        </pc:spChg>
        <pc:spChg chg="mod">
          <ac:chgData name="Weichhart, Georg" userId="6acaec35-c60b-4926-b3cb-0a23db3b40a0" providerId="ADAL" clId="{28D68A11-B57B-4C9B-BA7F-187D1A38C6D1}" dt="2024-11-18T09:40:47.090" v="321" actId="790"/>
          <ac:spMkLst>
            <pc:docMk/>
            <pc:sldMk cId="3037098675" sldId="258"/>
            <ac:spMk id="5" creationId="{7B7A1698-3357-48AE-A437-523BC48EA72B}"/>
          </ac:spMkLst>
        </pc:spChg>
        <pc:spChg chg="mod">
          <ac:chgData name="Weichhart, Georg" userId="6acaec35-c60b-4926-b3cb-0a23db3b40a0" providerId="ADAL" clId="{28D68A11-B57B-4C9B-BA7F-187D1A38C6D1}" dt="2024-11-18T09:40:47.090" v="322" actId="790"/>
          <ac:spMkLst>
            <pc:docMk/>
            <pc:sldMk cId="3037098675" sldId="258"/>
            <ac:spMk id="35" creationId="{0073BF11-457A-452A-886E-43E97EADA30F}"/>
          </ac:spMkLst>
        </pc:spChg>
        <pc:spChg chg="mod">
          <ac:chgData name="Weichhart, Georg" userId="6acaec35-c60b-4926-b3cb-0a23db3b40a0" providerId="ADAL" clId="{28D68A11-B57B-4C9B-BA7F-187D1A38C6D1}" dt="2024-11-18T09:40:47.090" v="320" actId="790"/>
          <ac:spMkLst>
            <pc:docMk/>
            <pc:sldMk cId="3037098675" sldId="258"/>
            <ac:spMk id="37" creationId="{2170732E-AFF8-4E5E-BF40-468807EED5FB}"/>
          </ac:spMkLst>
        </pc:spChg>
      </pc:sldChg>
      <pc:sldChg chg="modSp mod">
        <pc:chgData name="Weichhart, Georg" userId="6acaec35-c60b-4926-b3cb-0a23db3b40a0" providerId="ADAL" clId="{28D68A11-B57B-4C9B-BA7F-187D1A38C6D1}" dt="2024-11-18T09:40:47.090" v="327" actId="790"/>
        <pc:sldMkLst>
          <pc:docMk/>
          <pc:sldMk cId="2754525518" sldId="285"/>
        </pc:sldMkLst>
        <pc:spChg chg="mod">
          <ac:chgData name="Weichhart, Georg" userId="6acaec35-c60b-4926-b3cb-0a23db3b40a0" providerId="ADAL" clId="{28D68A11-B57B-4C9B-BA7F-187D1A38C6D1}" dt="2024-11-18T09:40:47.090" v="327" actId="790"/>
          <ac:spMkLst>
            <pc:docMk/>
            <pc:sldMk cId="2754525518" sldId="285"/>
            <ac:spMk id="2" creationId="{B4CF169B-DAE1-608A-44A4-52A6EE7A3442}"/>
          </ac:spMkLst>
        </pc:spChg>
        <pc:spChg chg="mod">
          <ac:chgData name="Weichhart, Georg" userId="6acaec35-c60b-4926-b3cb-0a23db3b40a0" providerId="ADAL" clId="{28D68A11-B57B-4C9B-BA7F-187D1A38C6D1}" dt="2024-11-18T09:40:47.090" v="323" actId="790"/>
          <ac:spMkLst>
            <pc:docMk/>
            <pc:sldMk cId="2754525518" sldId="285"/>
            <ac:spMk id="3" creationId="{FD181650-185A-4348-98F5-F070B7A65618}"/>
          </ac:spMkLst>
        </pc:spChg>
        <pc:spChg chg="mod">
          <ac:chgData name="Weichhart, Georg" userId="6acaec35-c60b-4926-b3cb-0a23db3b40a0" providerId="ADAL" clId="{28D68A11-B57B-4C9B-BA7F-187D1A38C6D1}" dt="2024-11-18T09:40:47.090" v="324" actId="790"/>
          <ac:spMkLst>
            <pc:docMk/>
            <pc:sldMk cId="2754525518" sldId="285"/>
            <ac:spMk id="4" creationId="{CFD21EF2-F225-4BAF-A32D-F355A18E2649}"/>
          </ac:spMkLst>
        </pc:spChg>
        <pc:spChg chg="mod">
          <ac:chgData name="Weichhart, Georg" userId="6acaec35-c60b-4926-b3cb-0a23db3b40a0" providerId="ADAL" clId="{28D68A11-B57B-4C9B-BA7F-187D1A38C6D1}" dt="2024-11-18T09:40:47.090" v="325" actId="790"/>
          <ac:spMkLst>
            <pc:docMk/>
            <pc:sldMk cId="2754525518" sldId="285"/>
            <ac:spMk id="5" creationId="{435A5333-0904-4AEE-AEF2-540990683F78}"/>
          </ac:spMkLst>
        </pc:spChg>
        <pc:spChg chg="mod">
          <ac:chgData name="Weichhart, Georg" userId="6acaec35-c60b-4926-b3cb-0a23db3b40a0" providerId="ADAL" clId="{28D68A11-B57B-4C9B-BA7F-187D1A38C6D1}" dt="2024-11-18T09:40:47.090" v="326" actId="790"/>
          <ac:spMkLst>
            <pc:docMk/>
            <pc:sldMk cId="2754525518" sldId="285"/>
            <ac:spMk id="7" creationId="{832437D7-9E57-43BE-ADC6-57E65DF12E31}"/>
          </ac:spMkLst>
        </pc:spChg>
      </pc:sldChg>
      <pc:sldChg chg="modSp mod">
        <pc:chgData name="Weichhart, Georg" userId="6acaec35-c60b-4926-b3cb-0a23db3b40a0" providerId="ADAL" clId="{28D68A11-B57B-4C9B-BA7F-187D1A38C6D1}" dt="2024-11-18T09:40:47.557" v="763" actId="790"/>
        <pc:sldMkLst>
          <pc:docMk/>
          <pc:sldMk cId="1824292484" sldId="286"/>
        </pc:sldMkLst>
        <pc:spChg chg="mod">
          <ac:chgData name="Weichhart, Georg" userId="6acaec35-c60b-4926-b3cb-0a23db3b40a0" providerId="ADAL" clId="{28D68A11-B57B-4C9B-BA7F-187D1A38C6D1}" dt="2024-11-18T09:40:47.557" v="762" actId="790"/>
          <ac:spMkLst>
            <pc:docMk/>
            <pc:sldMk cId="1824292484" sldId="286"/>
            <ac:spMk id="2" creationId="{E9844194-DA3E-A956-4527-06C009AA6A64}"/>
          </ac:spMkLst>
        </pc:spChg>
        <pc:spChg chg="mod">
          <ac:chgData name="Weichhart, Georg" userId="6acaec35-c60b-4926-b3cb-0a23db3b40a0" providerId="ADAL" clId="{28D68A11-B57B-4C9B-BA7F-187D1A38C6D1}" dt="2024-11-18T09:40:47.557" v="760" actId="790"/>
          <ac:spMkLst>
            <pc:docMk/>
            <pc:sldMk cId="1824292484" sldId="286"/>
            <ac:spMk id="3" creationId="{9D56D2D1-946E-4BA8-85C3-008060886FAF}"/>
          </ac:spMkLst>
        </pc:spChg>
        <pc:spChg chg="mod">
          <ac:chgData name="Weichhart, Georg" userId="6acaec35-c60b-4926-b3cb-0a23db3b40a0" providerId="ADAL" clId="{28D68A11-B57B-4C9B-BA7F-187D1A38C6D1}" dt="2024-11-18T09:40:47.557" v="761" actId="790"/>
          <ac:spMkLst>
            <pc:docMk/>
            <pc:sldMk cId="1824292484" sldId="286"/>
            <ac:spMk id="4" creationId="{A040BDFE-C627-43C0-9732-B997C05768B3}"/>
          </ac:spMkLst>
        </pc:spChg>
        <pc:spChg chg="mod">
          <ac:chgData name="Weichhart, Georg" userId="6acaec35-c60b-4926-b3cb-0a23db3b40a0" providerId="ADAL" clId="{28D68A11-B57B-4C9B-BA7F-187D1A38C6D1}" dt="2024-11-18T09:40:47.557" v="763" actId="790"/>
          <ac:spMkLst>
            <pc:docMk/>
            <pc:sldMk cId="1824292484" sldId="286"/>
            <ac:spMk id="6" creationId="{5A69A148-1510-2B92-F8DA-581C1CE5B788}"/>
          </ac:spMkLst>
        </pc:spChg>
        <pc:spChg chg="mod">
          <ac:chgData name="Weichhart, Georg" userId="6acaec35-c60b-4926-b3cb-0a23db3b40a0" providerId="ADAL" clId="{28D68A11-B57B-4C9B-BA7F-187D1A38C6D1}" dt="2024-11-18T09:40:47.557" v="759" actId="790"/>
          <ac:spMkLst>
            <pc:docMk/>
            <pc:sldMk cId="1824292484" sldId="286"/>
            <ac:spMk id="9" creationId="{39136FBF-7C98-487B-B48B-8032A26E4ACD}"/>
          </ac:spMkLst>
        </pc:spChg>
      </pc:sldChg>
      <pc:sldChg chg="modSp mod">
        <pc:chgData name="Weichhart, Georg" userId="6acaec35-c60b-4926-b3cb-0a23db3b40a0" providerId="ADAL" clId="{28D68A11-B57B-4C9B-BA7F-187D1A38C6D1}" dt="2024-11-18T09:40:47.567" v="767" actId="790"/>
        <pc:sldMkLst>
          <pc:docMk/>
          <pc:sldMk cId="2488159121" sldId="329"/>
        </pc:sldMkLst>
        <pc:spChg chg="mod">
          <ac:chgData name="Weichhart, Georg" userId="6acaec35-c60b-4926-b3cb-0a23db3b40a0" providerId="ADAL" clId="{28D68A11-B57B-4C9B-BA7F-187D1A38C6D1}" dt="2024-11-18T09:40:47.567" v="767" actId="790"/>
          <ac:spMkLst>
            <pc:docMk/>
            <pc:sldMk cId="2488159121" sldId="329"/>
            <ac:spMk id="2" creationId="{5BB024A0-5B01-B3B0-2554-E52237BB1853}"/>
          </ac:spMkLst>
        </pc:spChg>
        <pc:spChg chg="mod">
          <ac:chgData name="Weichhart, Georg" userId="6acaec35-c60b-4926-b3cb-0a23db3b40a0" providerId="ADAL" clId="{28D68A11-B57B-4C9B-BA7F-187D1A38C6D1}" dt="2024-11-18T09:40:47.557" v="765" actId="790"/>
          <ac:spMkLst>
            <pc:docMk/>
            <pc:sldMk cId="2488159121" sldId="329"/>
            <ac:spMk id="6" creationId="{00BDC612-C48B-44BE-A37A-86C9E50363E2}"/>
          </ac:spMkLst>
        </pc:spChg>
        <pc:spChg chg="mod">
          <ac:chgData name="Weichhart, Georg" userId="6acaec35-c60b-4926-b3cb-0a23db3b40a0" providerId="ADAL" clId="{28D68A11-B57B-4C9B-BA7F-187D1A38C6D1}" dt="2024-11-18T09:40:47.557" v="764" actId="790"/>
          <ac:spMkLst>
            <pc:docMk/>
            <pc:sldMk cId="2488159121" sldId="329"/>
            <ac:spMk id="7" creationId="{A4A5EC62-741A-44F6-A68C-26AA7219F608}"/>
          </ac:spMkLst>
        </pc:spChg>
        <pc:spChg chg="mod">
          <ac:chgData name="Weichhart, Georg" userId="6acaec35-c60b-4926-b3cb-0a23db3b40a0" providerId="ADAL" clId="{28D68A11-B57B-4C9B-BA7F-187D1A38C6D1}" dt="2024-11-18T09:40:47.567" v="766" actId="790"/>
          <ac:spMkLst>
            <pc:docMk/>
            <pc:sldMk cId="2488159121" sldId="329"/>
            <ac:spMk id="19" creationId="{545F9E02-6708-4F4B-AA38-310A730B9660}"/>
          </ac:spMkLst>
        </pc:spChg>
      </pc:sldChg>
      <pc:sldChg chg="modSp mod">
        <pc:chgData name="Weichhart, Georg" userId="6acaec35-c60b-4926-b3cb-0a23db3b40a0" providerId="ADAL" clId="{28D68A11-B57B-4C9B-BA7F-187D1A38C6D1}" dt="2024-11-18T09:40:47.106" v="332" actId="790"/>
        <pc:sldMkLst>
          <pc:docMk/>
          <pc:sldMk cId="1569126173" sldId="333"/>
        </pc:sldMkLst>
        <pc:spChg chg="mod">
          <ac:chgData name="Weichhart, Georg" userId="6acaec35-c60b-4926-b3cb-0a23db3b40a0" providerId="ADAL" clId="{28D68A11-B57B-4C9B-BA7F-187D1A38C6D1}" dt="2024-11-18T09:40:47.090" v="330" actId="790"/>
          <ac:spMkLst>
            <pc:docMk/>
            <pc:sldMk cId="1569126173" sldId="333"/>
            <ac:spMk id="2" creationId="{0457127E-C3F0-06A1-3C77-4E836F15C476}"/>
          </ac:spMkLst>
        </pc:spChg>
        <pc:spChg chg="mod">
          <ac:chgData name="Weichhart, Georg" userId="6acaec35-c60b-4926-b3cb-0a23db3b40a0" providerId="ADAL" clId="{28D68A11-B57B-4C9B-BA7F-187D1A38C6D1}" dt="2024-11-18T09:40:47.090" v="328" actId="790"/>
          <ac:spMkLst>
            <pc:docMk/>
            <pc:sldMk cId="1569126173" sldId="333"/>
            <ac:spMk id="3" creationId="{F1C0E557-AE78-403C-A728-4A3014BE4AAB}"/>
          </ac:spMkLst>
        </pc:spChg>
        <pc:spChg chg="mod">
          <ac:chgData name="Weichhart, Georg" userId="6acaec35-c60b-4926-b3cb-0a23db3b40a0" providerId="ADAL" clId="{28D68A11-B57B-4C9B-BA7F-187D1A38C6D1}" dt="2024-11-18T09:40:47.090" v="329" actId="790"/>
          <ac:spMkLst>
            <pc:docMk/>
            <pc:sldMk cId="1569126173" sldId="333"/>
            <ac:spMk id="4" creationId="{FE43324D-7614-49DD-A233-97586B1EFCC0}"/>
          </ac:spMkLst>
        </pc:spChg>
        <pc:spChg chg="mod">
          <ac:chgData name="Weichhart, Georg" userId="6acaec35-c60b-4926-b3cb-0a23db3b40a0" providerId="ADAL" clId="{28D68A11-B57B-4C9B-BA7F-187D1A38C6D1}" dt="2024-11-18T09:40:47.106" v="331" actId="790"/>
          <ac:spMkLst>
            <pc:docMk/>
            <pc:sldMk cId="1569126173" sldId="333"/>
            <ac:spMk id="5" creationId="{C8645A94-0546-4FA9-B502-3C10F1E504CA}"/>
          </ac:spMkLst>
        </pc:spChg>
        <pc:spChg chg="mod">
          <ac:chgData name="Weichhart, Georg" userId="6acaec35-c60b-4926-b3cb-0a23db3b40a0" providerId="ADAL" clId="{28D68A11-B57B-4C9B-BA7F-187D1A38C6D1}" dt="2024-11-18T09:40:47.106" v="332" actId="790"/>
          <ac:spMkLst>
            <pc:docMk/>
            <pc:sldMk cId="1569126173" sldId="333"/>
            <ac:spMk id="6" creationId="{A441C216-43C4-4A57-91A7-5FD0B537AE36}"/>
          </ac:spMkLst>
        </pc:spChg>
      </pc:sldChg>
      <pc:sldChg chg="modSp mod">
        <pc:chgData name="Weichhart, Georg" userId="6acaec35-c60b-4926-b3cb-0a23db3b40a0" providerId="ADAL" clId="{28D68A11-B57B-4C9B-BA7F-187D1A38C6D1}" dt="2024-11-18T09:40:47.110" v="337" actId="790"/>
        <pc:sldMkLst>
          <pc:docMk/>
          <pc:sldMk cId="3712093750" sldId="353"/>
        </pc:sldMkLst>
        <pc:spChg chg="mod">
          <ac:chgData name="Weichhart, Georg" userId="6acaec35-c60b-4926-b3cb-0a23db3b40a0" providerId="ADAL" clId="{28D68A11-B57B-4C9B-BA7F-187D1A38C6D1}" dt="2024-11-18T09:40:47.106" v="333" actId="790"/>
          <ac:spMkLst>
            <pc:docMk/>
            <pc:sldMk cId="3712093750" sldId="353"/>
            <ac:spMk id="3" creationId="{D9E17A94-C60E-524A-8A9D-612C432E4FC5}"/>
          </ac:spMkLst>
        </pc:spChg>
        <pc:spChg chg="mod">
          <ac:chgData name="Weichhart, Georg" userId="6acaec35-c60b-4926-b3cb-0a23db3b40a0" providerId="ADAL" clId="{28D68A11-B57B-4C9B-BA7F-187D1A38C6D1}" dt="2024-11-18T09:40:47.106" v="334" actId="790"/>
          <ac:spMkLst>
            <pc:docMk/>
            <pc:sldMk cId="3712093750" sldId="353"/>
            <ac:spMk id="4" creationId="{895F60AE-9DA4-FB04-6E16-1C987B45DAC9}"/>
          </ac:spMkLst>
        </pc:spChg>
        <pc:spChg chg="mod">
          <ac:chgData name="Weichhart, Georg" userId="6acaec35-c60b-4926-b3cb-0a23db3b40a0" providerId="ADAL" clId="{28D68A11-B57B-4C9B-BA7F-187D1A38C6D1}" dt="2024-11-18T09:40:47.110" v="335" actId="790"/>
          <ac:spMkLst>
            <pc:docMk/>
            <pc:sldMk cId="3712093750" sldId="353"/>
            <ac:spMk id="5" creationId="{F85BC592-0F01-9D9B-DB9B-EE83605449DD}"/>
          </ac:spMkLst>
        </pc:spChg>
        <pc:spChg chg="mod">
          <ac:chgData name="Weichhart, Georg" userId="6acaec35-c60b-4926-b3cb-0a23db3b40a0" providerId="ADAL" clId="{28D68A11-B57B-4C9B-BA7F-187D1A38C6D1}" dt="2024-11-18T09:40:47.110" v="336" actId="790"/>
          <ac:spMkLst>
            <pc:docMk/>
            <pc:sldMk cId="3712093750" sldId="353"/>
            <ac:spMk id="8" creationId="{C1179113-EAE8-0EA3-7BFE-795434F56D0B}"/>
          </ac:spMkLst>
        </pc:spChg>
        <pc:spChg chg="mod">
          <ac:chgData name="Weichhart, Georg" userId="6acaec35-c60b-4926-b3cb-0a23db3b40a0" providerId="ADAL" clId="{28D68A11-B57B-4C9B-BA7F-187D1A38C6D1}" dt="2024-11-18T09:40:47.110" v="337" actId="790"/>
          <ac:spMkLst>
            <pc:docMk/>
            <pc:sldMk cId="3712093750" sldId="353"/>
            <ac:spMk id="9" creationId="{0E51975F-D01A-97D6-3BD2-459B68D2AD38}"/>
          </ac:spMkLst>
        </pc:spChg>
      </pc:sldChg>
      <pc:sldChg chg="modSp mod">
        <pc:chgData name="Weichhart, Georg" userId="6acaec35-c60b-4926-b3cb-0a23db3b40a0" providerId="ADAL" clId="{28D68A11-B57B-4C9B-BA7F-187D1A38C6D1}" dt="2024-11-18T09:40:47.110" v="342" actId="790"/>
        <pc:sldMkLst>
          <pc:docMk/>
          <pc:sldMk cId="4285033881" sldId="354"/>
        </pc:sldMkLst>
        <pc:spChg chg="mod">
          <ac:chgData name="Weichhart, Georg" userId="6acaec35-c60b-4926-b3cb-0a23db3b40a0" providerId="ADAL" clId="{28D68A11-B57B-4C9B-BA7F-187D1A38C6D1}" dt="2024-11-18T09:40:47.110" v="338" actId="790"/>
          <ac:spMkLst>
            <pc:docMk/>
            <pc:sldMk cId="4285033881" sldId="354"/>
            <ac:spMk id="2" creationId="{31493F91-4577-A033-9971-C3EAFF687A00}"/>
          </ac:spMkLst>
        </pc:spChg>
        <pc:spChg chg="mod">
          <ac:chgData name="Weichhart, Georg" userId="6acaec35-c60b-4926-b3cb-0a23db3b40a0" providerId="ADAL" clId="{28D68A11-B57B-4C9B-BA7F-187D1A38C6D1}" dt="2024-11-18T09:40:47.110" v="339" actId="790"/>
          <ac:spMkLst>
            <pc:docMk/>
            <pc:sldMk cId="4285033881" sldId="354"/>
            <ac:spMk id="3" creationId="{41DBB0EE-C805-15C4-7AEF-89DA86A46FDB}"/>
          </ac:spMkLst>
        </pc:spChg>
        <pc:spChg chg="mod">
          <ac:chgData name="Weichhart, Georg" userId="6acaec35-c60b-4926-b3cb-0a23db3b40a0" providerId="ADAL" clId="{28D68A11-B57B-4C9B-BA7F-187D1A38C6D1}" dt="2024-11-18T09:40:47.110" v="340" actId="790"/>
          <ac:spMkLst>
            <pc:docMk/>
            <pc:sldMk cId="4285033881" sldId="354"/>
            <ac:spMk id="4" creationId="{86E367DA-1E82-C536-636C-4CD4A26A9B44}"/>
          </ac:spMkLst>
        </pc:spChg>
        <pc:spChg chg="mod">
          <ac:chgData name="Weichhart, Georg" userId="6acaec35-c60b-4926-b3cb-0a23db3b40a0" providerId="ADAL" clId="{28D68A11-B57B-4C9B-BA7F-187D1A38C6D1}" dt="2024-11-18T09:40:47.110" v="342" actId="790"/>
          <ac:spMkLst>
            <pc:docMk/>
            <pc:sldMk cId="4285033881" sldId="354"/>
            <ac:spMk id="6" creationId="{221B6F48-DDE2-3D70-1CC0-7C407E199638}"/>
          </ac:spMkLst>
        </pc:spChg>
        <pc:spChg chg="mod">
          <ac:chgData name="Weichhart, Georg" userId="6acaec35-c60b-4926-b3cb-0a23db3b40a0" providerId="ADAL" clId="{28D68A11-B57B-4C9B-BA7F-187D1A38C6D1}" dt="2024-11-18T09:40:47.110" v="341" actId="790"/>
          <ac:spMkLst>
            <pc:docMk/>
            <pc:sldMk cId="4285033881" sldId="354"/>
            <ac:spMk id="9" creationId="{9371ECBF-B489-C2B9-7C00-AEC93B7BAE42}"/>
          </ac:spMkLst>
        </pc:spChg>
      </pc:sldChg>
      <pc:sldChg chg="addSp modSp mod">
        <pc:chgData name="Weichhart, Georg" userId="6acaec35-c60b-4926-b3cb-0a23db3b40a0" providerId="ADAL" clId="{28D68A11-B57B-4C9B-BA7F-187D1A38C6D1}" dt="2024-11-18T09:42:09.140" v="1072" actId="20577"/>
        <pc:sldMkLst>
          <pc:docMk/>
          <pc:sldMk cId="1685000044" sldId="1239"/>
        </pc:sldMkLst>
        <pc:spChg chg="mod">
          <ac:chgData name="Weichhart, Georg" userId="6acaec35-c60b-4926-b3cb-0a23db3b40a0" providerId="ADAL" clId="{28D68A11-B57B-4C9B-BA7F-187D1A38C6D1}" dt="2024-11-18T09:42:09.140" v="1072" actId="20577"/>
          <ac:spMkLst>
            <pc:docMk/>
            <pc:sldMk cId="1685000044" sldId="1239"/>
            <ac:spMk id="2" creationId="{00000000-0000-0000-0000-000000000000}"/>
          </ac:spMkLst>
        </pc:spChg>
        <pc:spChg chg="mod">
          <ac:chgData name="Weichhart, Georg" userId="6acaec35-c60b-4926-b3cb-0a23db3b40a0" providerId="ADAL" clId="{28D68A11-B57B-4C9B-BA7F-187D1A38C6D1}" dt="2024-11-18T09:40:47.408" v="589" actId="790"/>
          <ac:spMkLst>
            <pc:docMk/>
            <pc:sldMk cId="1685000044" sldId="1239"/>
            <ac:spMk id="3" creationId="{00000000-0000-0000-0000-000000000000}"/>
          </ac:spMkLst>
        </pc:spChg>
        <pc:spChg chg="mod">
          <ac:chgData name="Weichhart, Georg" userId="6acaec35-c60b-4926-b3cb-0a23db3b40a0" providerId="ADAL" clId="{28D68A11-B57B-4C9B-BA7F-187D1A38C6D1}" dt="2024-11-18T09:40:47.399" v="582" actId="790"/>
          <ac:spMkLst>
            <pc:docMk/>
            <pc:sldMk cId="1685000044" sldId="1239"/>
            <ac:spMk id="4" creationId="{00000000-0000-0000-0000-000000000000}"/>
          </ac:spMkLst>
        </pc:spChg>
        <pc:spChg chg="mod">
          <ac:chgData name="Weichhart, Georg" userId="6acaec35-c60b-4926-b3cb-0a23db3b40a0" providerId="ADAL" clId="{28D68A11-B57B-4C9B-BA7F-187D1A38C6D1}" dt="2024-11-18T09:40:47.399" v="584" actId="790"/>
          <ac:spMkLst>
            <pc:docMk/>
            <pc:sldMk cId="1685000044" sldId="1239"/>
            <ac:spMk id="5" creationId="{396608C5-BFA7-8B9C-3164-874AD7A9FE08}"/>
          </ac:spMkLst>
        </pc:spChg>
        <pc:spChg chg="mod">
          <ac:chgData name="Weichhart, Georg" userId="6acaec35-c60b-4926-b3cb-0a23db3b40a0" providerId="ADAL" clId="{28D68A11-B57B-4C9B-BA7F-187D1A38C6D1}" dt="2024-11-18T09:40:47.409" v="590" actId="790"/>
          <ac:spMkLst>
            <pc:docMk/>
            <pc:sldMk cId="1685000044" sldId="1239"/>
            <ac:spMk id="6" creationId="{ADC4F816-6A32-4283-BE07-E3142EAC29CF}"/>
          </ac:spMkLst>
        </pc:spChg>
        <pc:spChg chg="mod">
          <ac:chgData name="Weichhart, Georg" userId="6acaec35-c60b-4926-b3cb-0a23db3b40a0" providerId="ADAL" clId="{28D68A11-B57B-4C9B-BA7F-187D1A38C6D1}" dt="2024-11-18T09:40:47.410" v="591" actId="790"/>
          <ac:spMkLst>
            <pc:docMk/>
            <pc:sldMk cId="1685000044" sldId="1239"/>
            <ac:spMk id="7" creationId="{9632A8DB-09E1-56D0-2136-29C9CADC5F73}"/>
          </ac:spMkLst>
        </pc:spChg>
        <pc:spChg chg="add mod">
          <ac:chgData name="Weichhart, Georg" userId="6acaec35-c60b-4926-b3cb-0a23db3b40a0" providerId="ADAL" clId="{28D68A11-B57B-4C9B-BA7F-187D1A38C6D1}" dt="2024-11-18T09:40:47.412" v="592" actId="790"/>
          <ac:spMkLst>
            <pc:docMk/>
            <pc:sldMk cId="1685000044" sldId="1239"/>
            <ac:spMk id="8" creationId="{81494650-F4EE-6B9B-F055-5BD03AE52CB1}"/>
          </ac:spMkLst>
        </pc:spChg>
        <pc:spChg chg="mod">
          <ac:chgData name="Weichhart, Georg" userId="6acaec35-c60b-4926-b3cb-0a23db3b40a0" providerId="ADAL" clId="{28D68A11-B57B-4C9B-BA7F-187D1A38C6D1}" dt="2024-11-18T09:40:47.399" v="581" actId="790"/>
          <ac:spMkLst>
            <pc:docMk/>
            <pc:sldMk cId="1685000044" sldId="1239"/>
            <ac:spMk id="20" creationId="{00000000-0000-0000-0000-000000000000}"/>
          </ac:spMkLst>
        </pc:spChg>
        <pc:spChg chg="add mod">
          <ac:chgData name="Weichhart, Georg" userId="6acaec35-c60b-4926-b3cb-0a23db3b40a0" providerId="ADAL" clId="{28D68A11-B57B-4C9B-BA7F-187D1A38C6D1}" dt="2024-11-18T09:40:47.413" v="593" actId="790"/>
          <ac:spMkLst>
            <pc:docMk/>
            <pc:sldMk cId="1685000044" sldId="1239"/>
            <ac:spMk id="21" creationId="{97342EC3-2E3D-6E4D-3CB8-18D320301909}"/>
          </ac:spMkLst>
        </pc:spChg>
        <pc:spChg chg="add mod">
          <ac:chgData name="Weichhart, Georg" userId="6acaec35-c60b-4926-b3cb-0a23db3b40a0" providerId="ADAL" clId="{28D68A11-B57B-4C9B-BA7F-187D1A38C6D1}" dt="2024-11-18T09:38:18.800" v="278" actId="767"/>
          <ac:spMkLst>
            <pc:docMk/>
            <pc:sldMk cId="1685000044" sldId="1239"/>
            <ac:spMk id="22" creationId="{436435D8-23E6-D097-5EB7-0D97EA9C494B}"/>
          </ac:spMkLst>
        </pc:spChg>
        <pc:spChg chg="add mod">
          <ac:chgData name="Weichhart, Georg" userId="6acaec35-c60b-4926-b3cb-0a23db3b40a0" providerId="ADAL" clId="{28D68A11-B57B-4C9B-BA7F-187D1A38C6D1}" dt="2024-11-18T09:40:47.414" v="594" actId="790"/>
          <ac:spMkLst>
            <pc:docMk/>
            <pc:sldMk cId="1685000044" sldId="1239"/>
            <ac:spMk id="23" creationId="{F6D18B45-758B-5467-8025-F471F23D8C13}"/>
          </ac:spMkLst>
        </pc:spChg>
        <pc:spChg chg="mod">
          <ac:chgData name="Weichhart, Georg" userId="6acaec35-c60b-4926-b3cb-0a23db3b40a0" providerId="ADAL" clId="{28D68A11-B57B-4C9B-BA7F-187D1A38C6D1}" dt="2024-11-18T09:40:47.404" v="585" actId="790"/>
          <ac:spMkLst>
            <pc:docMk/>
            <pc:sldMk cId="1685000044" sldId="1239"/>
            <ac:spMk id="72" creationId="{00000000-0000-0000-0000-000000000000}"/>
          </ac:spMkLst>
        </pc:spChg>
        <pc:spChg chg="mod">
          <ac:chgData name="Weichhart, Georg" userId="6acaec35-c60b-4926-b3cb-0a23db3b40a0" providerId="ADAL" clId="{28D68A11-B57B-4C9B-BA7F-187D1A38C6D1}" dt="2024-11-18T09:40:47.404" v="586" actId="790"/>
          <ac:spMkLst>
            <pc:docMk/>
            <pc:sldMk cId="1685000044" sldId="1239"/>
            <ac:spMk id="73" creationId="{00000000-0000-0000-0000-000000000000}"/>
          </ac:spMkLst>
        </pc:spChg>
        <pc:spChg chg="mod">
          <ac:chgData name="Weichhart, Georg" userId="6acaec35-c60b-4926-b3cb-0a23db3b40a0" providerId="ADAL" clId="{28D68A11-B57B-4C9B-BA7F-187D1A38C6D1}" dt="2024-11-18T09:40:47.405" v="587" actId="790"/>
          <ac:spMkLst>
            <pc:docMk/>
            <pc:sldMk cId="1685000044" sldId="1239"/>
            <ac:spMk id="74" creationId="{00000000-0000-0000-0000-000000000000}"/>
          </ac:spMkLst>
        </pc:spChg>
        <pc:spChg chg="mod">
          <ac:chgData name="Weichhart, Georg" userId="6acaec35-c60b-4926-b3cb-0a23db3b40a0" providerId="ADAL" clId="{28D68A11-B57B-4C9B-BA7F-187D1A38C6D1}" dt="2024-11-18T09:40:47.405" v="588" actId="790"/>
          <ac:spMkLst>
            <pc:docMk/>
            <pc:sldMk cId="1685000044" sldId="1239"/>
            <ac:spMk id="76" creationId="{00000000-0000-0000-0000-000000000000}"/>
          </ac:spMkLst>
        </pc:spChg>
      </pc:sldChg>
      <pc:sldChg chg="modSp mod">
        <pc:chgData name="Weichhart, Georg" userId="6acaec35-c60b-4926-b3cb-0a23db3b40a0" providerId="ADAL" clId="{28D68A11-B57B-4C9B-BA7F-187D1A38C6D1}" dt="2024-11-18T09:43:10.441" v="1091" actId="6549"/>
        <pc:sldMkLst>
          <pc:docMk/>
          <pc:sldMk cId="3333119064" sldId="1967"/>
        </pc:sldMkLst>
        <pc:spChg chg="mod">
          <ac:chgData name="Weichhart, Georg" userId="6acaec35-c60b-4926-b3cb-0a23db3b40a0" providerId="ADAL" clId="{28D68A11-B57B-4C9B-BA7F-187D1A38C6D1}" dt="2024-11-18T09:40:47.507" v="715" actId="790"/>
          <ac:spMkLst>
            <pc:docMk/>
            <pc:sldMk cId="3333119064" sldId="1967"/>
            <ac:spMk id="2" creationId="{31F7D4BA-6089-4FAD-998A-E6D4934C3514}"/>
          </ac:spMkLst>
        </pc:spChg>
        <pc:spChg chg="mod">
          <ac:chgData name="Weichhart, Georg" userId="6acaec35-c60b-4926-b3cb-0a23db3b40a0" providerId="ADAL" clId="{28D68A11-B57B-4C9B-BA7F-187D1A38C6D1}" dt="2024-11-18T09:41:54.509" v="1069" actId="20577"/>
          <ac:spMkLst>
            <pc:docMk/>
            <pc:sldMk cId="3333119064" sldId="1967"/>
            <ac:spMk id="3" creationId="{61F9C87E-106C-865F-9409-D5DAAD3096A7}"/>
          </ac:spMkLst>
        </pc:spChg>
        <pc:spChg chg="mod">
          <ac:chgData name="Weichhart, Georg" userId="6acaec35-c60b-4926-b3cb-0a23db3b40a0" providerId="ADAL" clId="{28D68A11-B57B-4C9B-BA7F-187D1A38C6D1}" dt="2024-11-18T09:43:10.441" v="1091" actId="6549"/>
          <ac:spMkLst>
            <pc:docMk/>
            <pc:sldMk cId="3333119064" sldId="1967"/>
            <ac:spMk id="5" creationId="{0754A175-3EDC-44D7-95AD-BB35C49BE539}"/>
          </ac:spMkLst>
        </pc:spChg>
        <pc:spChg chg="mod">
          <ac:chgData name="Weichhart, Georg" userId="6acaec35-c60b-4926-b3cb-0a23db3b40a0" providerId="ADAL" clId="{28D68A11-B57B-4C9B-BA7F-187D1A38C6D1}" dt="2024-11-18T09:40:47.491" v="707" actId="790"/>
          <ac:spMkLst>
            <pc:docMk/>
            <pc:sldMk cId="3333119064" sldId="1967"/>
            <ac:spMk id="36" creationId="{6BDE5386-646D-4A10-AED7-CA20BD3F7B1E}"/>
          </ac:spMkLst>
        </pc:spChg>
        <pc:spChg chg="mod">
          <ac:chgData name="Weichhart, Georg" userId="6acaec35-c60b-4926-b3cb-0a23db3b40a0" providerId="ADAL" clId="{28D68A11-B57B-4C9B-BA7F-187D1A38C6D1}" dt="2024-11-18T09:40:47.491" v="708" actId="790"/>
          <ac:spMkLst>
            <pc:docMk/>
            <pc:sldMk cId="3333119064" sldId="1967"/>
            <ac:spMk id="39" creationId="{CF0A7994-566E-4A65-B572-2D9058C7818F}"/>
          </ac:spMkLst>
        </pc:spChg>
        <pc:spChg chg="mod">
          <ac:chgData name="Weichhart, Georg" userId="6acaec35-c60b-4926-b3cb-0a23db3b40a0" providerId="ADAL" clId="{28D68A11-B57B-4C9B-BA7F-187D1A38C6D1}" dt="2024-11-18T09:40:47.507" v="709" actId="790"/>
          <ac:spMkLst>
            <pc:docMk/>
            <pc:sldMk cId="3333119064" sldId="1967"/>
            <ac:spMk id="40" creationId="{B68DD5A9-E59C-49CF-AEE6-3176C4001A4F}"/>
          </ac:spMkLst>
        </pc:spChg>
        <pc:spChg chg="mod">
          <ac:chgData name="Weichhart, Georg" userId="6acaec35-c60b-4926-b3cb-0a23db3b40a0" providerId="ADAL" clId="{28D68A11-B57B-4C9B-BA7F-187D1A38C6D1}" dt="2024-11-18T09:40:47.507" v="710" actId="790"/>
          <ac:spMkLst>
            <pc:docMk/>
            <pc:sldMk cId="3333119064" sldId="1967"/>
            <ac:spMk id="43" creationId="{E704C29D-0E27-4E78-AB83-594315D30B3F}"/>
          </ac:spMkLst>
        </pc:spChg>
        <pc:spChg chg="mod">
          <ac:chgData name="Weichhart, Georg" userId="6acaec35-c60b-4926-b3cb-0a23db3b40a0" providerId="ADAL" clId="{28D68A11-B57B-4C9B-BA7F-187D1A38C6D1}" dt="2024-11-18T09:40:47.507" v="711" actId="790"/>
          <ac:spMkLst>
            <pc:docMk/>
            <pc:sldMk cId="3333119064" sldId="1967"/>
            <ac:spMk id="44" creationId="{76D1201D-146F-4A3C-932C-3B02BE81C23F}"/>
          </ac:spMkLst>
        </pc:spChg>
        <pc:spChg chg="mod">
          <ac:chgData name="Weichhart, Georg" userId="6acaec35-c60b-4926-b3cb-0a23db3b40a0" providerId="ADAL" clId="{28D68A11-B57B-4C9B-BA7F-187D1A38C6D1}" dt="2024-11-18T09:40:47.507" v="712" actId="790"/>
          <ac:spMkLst>
            <pc:docMk/>
            <pc:sldMk cId="3333119064" sldId="1967"/>
            <ac:spMk id="51" creationId="{CE2CBE6D-0157-481A-830E-C67135B32795}"/>
          </ac:spMkLst>
        </pc:spChg>
        <pc:spChg chg="mod">
          <ac:chgData name="Weichhart, Georg" userId="6acaec35-c60b-4926-b3cb-0a23db3b40a0" providerId="ADAL" clId="{28D68A11-B57B-4C9B-BA7F-187D1A38C6D1}" dt="2024-11-18T09:40:47.507" v="713" actId="790"/>
          <ac:spMkLst>
            <pc:docMk/>
            <pc:sldMk cId="3333119064" sldId="1967"/>
            <ac:spMk id="56" creationId="{B0592E75-448C-4B4C-A3C1-05AF68391B30}"/>
          </ac:spMkLst>
        </pc:spChg>
        <pc:spChg chg="mod">
          <ac:chgData name="Weichhart, Georg" userId="6acaec35-c60b-4926-b3cb-0a23db3b40a0" providerId="ADAL" clId="{28D68A11-B57B-4C9B-BA7F-187D1A38C6D1}" dt="2024-11-18T09:40:47.507" v="714" actId="790"/>
          <ac:spMkLst>
            <pc:docMk/>
            <pc:sldMk cId="3333119064" sldId="1967"/>
            <ac:spMk id="57" creationId="{0EF9B1B8-E3BB-4F6C-A51B-E7BAB9775728}"/>
          </ac:spMkLst>
        </pc:spChg>
      </pc:sldChg>
      <pc:sldChg chg="modSp mod">
        <pc:chgData name="Weichhart, Georg" userId="6acaec35-c60b-4926-b3cb-0a23db3b40a0" providerId="ADAL" clId="{28D68A11-B57B-4C9B-BA7F-187D1A38C6D1}" dt="2024-11-18T09:40:47.491" v="705" actId="790"/>
        <pc:sldMkLst>
          <pc:docMk/>
          <pc:sldMk cId="2779812967" sldId="2392"/>
        </pc:sldMkLst>
        <pc:spChg chg="mod">
          <ac:chgData name="Weichhart, Georg" userId="6acaec35-c60b-4926-b3cb-0a23db3b40a0" providerId="ADAL" clId="{28D68A11-B57B-4C9B-BA7F-187D1A38C6D1}" dt="2024-11-18T09:40:47.491" v="703" actId="790"/>
          <ac:spMkLst>
            <pc:docMk/>
            <pc:sldMk cId="2779812967" sldId="2392"/>
            <ac:spMk id="2" creationId="{00000000-0000-0000-0000-000000000000}"/>
          </ac:spMkLst>
        </pc:spChg>
        <pc:spChg chg="mod">
          <ac:chgData name="Weichhart, Georg" userId="6acaec35-c60b-4926-b3cb-0a23db3b40a0" providerId="ADAL" clId="{28D68A11-B57B-4C9B-BA7F-187D1A38C6D1}" dt="2024-11-18T09:40:47.491" v="702" actId="790"/>
          <ac:spMkLst>
            <pc:docMk/>
            <pc:sldMk cId="2779812967" sldId="2392"/>
            <ac:spMk id="3" creationId="{00000000-0000-0000-0000-000000000000}"/>
          </ac:spMkLst>
        </pc:spChg>
        <pc:spChg chg="mod">
          <ac:chgData name="Weichhart, Georg" userId="6acaec35-c60b-4926-b3cb-0a23db3b40a0" providerId="ADAL" clId="{28D68A11-B57B-4C9B-BA7F-187D1A38C6D1}" dt="2024-11-18T09:40:47.491" v="704" actId="790"/>
          <ac:spMkLst>
            <pc:docMk/>
            <pc:sldMk cId="2779812967" sldId="2392"/>
            <ac:spMk id="4" creationId="{53D5C764-C833-53EA-5685-E4D8B56C4144}"/>
          </ac:spMkLst>
        </pc:spChg>
        <pc:spChg chg="mod">
          <ac:chgData name="Weichhart, Georg" userId="6acaec35-c60b-4926-b3cb-0a23db3b40a0" providerId="ADAL" clId="{28D68A11-B57B-4C9B-BA7F-187D1A38C6D1}" dt="2024-11-18T09:40:47.491" v="701" actId="790"/>
          <ac:spMkLst>
            <pc:docMk/>
            <pc:sldMk cId="2779812967" sldId="2392"/>
            <ac:spMk id="5" creationId="{00000000-0000-0000-0000-000000000000}"/>
          </ac:spMkLst>
        </pc:spChg>
        <pc:spChg chg="mod">
          <ac:chgData name="Weichhart, Georg" userId="6acaec35-c60b-4926-b3cb-0a23db3b40a0" providerId="ADAL" clId="{28D68A11-B57B-4C9B-BA7F-187D1A38C6D1}" dt="2024-11-18T09:40:47.491" v="705" actId="790"/>
          <ac:spMkLst>
            <pc:docMk/>
            <pc:sldMk cId="2779812967" sldId="2392"/>
            <ac:spMk id="6" creationId="{73D6A3DF-517B-F03B-D241-B81CA8CD37EB}"/>
          </ac:spMkLst>
        </pc:spChg>
      </pc:sldChg>
      <pc:sldChg chg="modSp mod">
        <pc:chgData name="Weichhart, Georg" userId="6acaec35-c60b-4926-b3cb-0a23db3b40a0" providerId="ADAL" clId="{28D68A11-B57B-4C9B-BA7F-187D1A38C6D1}" dt="2024-11-18T09:40:47.491" v="700" actId="790"/>
        <pc:sldMkLst>
          <pc:docMk/>
          <pc:sldMk cId="361589126" sldId="3971"/>
        </pc:sldMkLst>
        <pc:spChg chg="mod">
          <ac:chgData name="Weichhart, Georg" userId="6acaec35-c60b-4926-b3cb-0a23db3b40a0" providerId="ADAL" clId="{28D68A11-B57B-4C9B-BA7F-187D1A38C6D1}" dt="2024-11-18T09:40:47.415" v="595" actId="790"/>
          <ac:spMkLst>
            <pc:docMk/>
            <pc:sldMk cId="361589126" sldId="3971"/>
            <ac:spMk id="2" creationId="{1EEAD57B-1E2D-420D-9A06-7751A58CE282}"/>
          </ac:spMkLst>
        </pc:spChg>
        <pc:spChg chg="mod">
          <ac:chgData name="Weichhart, Georg" userId="6acaec35-c60b-4926-b3cb-0a23db3b40a0" providerId="ADAL" clId="{28D68A11-B57B-4C9B-BA7F-187D1A38C6D1}" dt="2024-11-18T09:40:47.416" v="596" actId="790"/>
          <ac:spMkLst>
            <pc:docMk/>
            <pc:sldMk cId="361589126" sldId="3971"/>
            <ac:spMk id="3" creationId="{3710A956-6BCD-15D8-A2B7-8E209BABF200}"/>
          </ac:spMkLst>
        </pc:spChg>
        <pc:spChg chg="mod">
          <ac:chgData name="Weichhart, Georg" userId="6acaec35-c60b-4926-b3cb-0a23db3b40a0" providerId="ADAL" clId="{28D68A11-B57B-4C9B-BA7F-187D1A38C6D1}" dt="2024-11-18T09:40:47.491" v="698" actId="790"/>
          <ac:spMkLst>
            <pc:docMk/>
            <pc:sldMk cId="361589126" sldId="3971"/>
            <ac:spMk id="4" creationId="{EF05596F-ACEE-7D8F-6ED5-A4D9FB14DD9C}"/>
          </ac:spMkLst>
        </pc:spChg>
        <pc:spChg chg="mod">
          <ac:chgData name="Weichhart, Georg" userId="6acaec35-c60b-4926-b3cb-0a23db3b40a0" providerId="ADAL" clId="{28D68A11-B57B-4C9B-BA7F-187D1A38C6D1}" dt="2024-11-18T09:40:47.491" v="699" actId="790"/>
          <ac:spMkLst>
            <pc:docMk/>
            <pc:sldMk cId="361589126" sldId="3971"/>
            <ac:spMk id="5" creationId="{87FF9A0E-29C5-DD4E-F8B6-DC360637BA1C}"/>
          </ac:spMkLst>
        </pc:spChg>
        <pc:spChg chg="mod">
          <ac:chgData name="Weichhart, Georg" userId="6acaec35-c60b-4926-b3cb-0a23db3b40a0" providerId="ADAL" clId="{28D68A11-B57B-4C9B-BA7F-187D1A38C6D1}" dt="2024-11-18T09:40:47.491" v="700" actId="790"/>
          <ac:spMkLst>
            <pc:docMk/>
            <pc:sldMk cId="361589126" sldId="3971"/>
            <ac:spMk id="6" creationId="{93D8F9F7-85A9-5816-F4ED-7297EB7DEAF2}"/>
          </ac:spMkLst>
        </pc:spChg>
        <pc:spChg chg="mod">
          <ac:chgData name="Weichhart, Georg" userId="6acaec35-c60b-4926-b3cb-0a23db3b40a0" providerId="ADAL" clId="{28D68A11-B57B-4C9B-BA7F-187D1A38C6D1}" dt="2024-11-18T09:40:47.424" v="603" actId="790"/>
          <ac:spMkLst>
            <pc:docMk/>
            <pc:sldMk cId="361589126" sldId="3971"/>
            <ac:spMk id="21" creationId="{7A476A72-B42C-4897-8C65-B01DB1BAC627}"/>
          </ac:spMkLst>
        </pc:spChg>
        <pc:spChg chg="mod">
          <ac:chgData name="Weichhart, Georg" userId="6acaec35-c60b-4926-b3cb-0a23db3b40a0" providerId="ADAL" clId="{28D68A11-B57B-4C9B-BA7F-187D1A38C6D1}" dt="2024-11-18T09:40:47.444" v="646" actId="790"/>
          <ac:spMkLst>
            <pc:docMk/>
            <pc:sldMk cId="361589126" sldId="3971"/>
            <ac:spMk id="25" creationId="{66565A68-2449-45FA-BD36-88AD1F7C6F90}"/>
          </ac:spMkLst>
        </pc:spChg>
        <pc:spChg chg="mod">
          <ac:chgData name="Weichhart, Georg" userId="6acaec35-c60b-4926-b3cb-0a23db3b40a0" providerId="ADAL" clId="{28D68A11-B57B-4C9B-BA7F-187D1A38C6D1}" dt="2024-11-18T09:40:47.444" v="641" actId="790"/>
          <ac:spMkLst>
            <pc:docMk/>
            <pc:sldMk cId="361589126" sldId="3971"/>
            <ac:spMk id="30" creationId="{0E2E6FE5-7C63-4092-A597-12FF1971210D}"/>
          </ac:spMkLst>
        </pc:spChg>
        <pc:spChg chg="mod">
          <ac:chgData name="Weichhart, Georg" userId="6acaec35-c60b-4926-b3cb-0a23db3b40a0" providerId="ADAL" clId="{28D68A11-B57B-4C9B-BA7F-187D1A38C6D1}" dt="2024-11-18T09:40:47.444" v="642" actId="790"/>
          <ac:spMkLst>
            <pc:docMk/>
            <pc:sldMk cId="361589126" sldId="3971"/>
            <ac:spMk id="31" creationId="{BF20A0F3-B82A-40A3-98C5-000903CBB982}"/>
          </ac:spMkLst>
        </pc:spChg>
        <pc:spChg chg="mod">
          <ac:chgData name="Weichhart, Georg" userId="6acaec35-c60b-4926-b3cb-0a23db3b40a0" providerId="ADAL" clId="{28D68A11-B57B-4C9B-BA7F-187D1A38C6D1}" dt="2024-11-18T09:40:47.444" v="643" actId="790"/>
          <ac:spMkLst>
            <pc:docMk/>
            <pc:sldMk cId="361589126" sldId="3971"/>
            <ac:spMk id="32" creationId="{AF569319-319C-4A8F-A5F4-E74CD01D0BC2}"/>
          </ac:spMkLst>
        </pc:spChg>
        <pc:spChg chg="mod">
          <ac:chgData name="Weichhart, Georg" userId="6acaec35-c60b-4926-b3cb-0a23db3b40a0" providerId="ADAL" clId="{28D68A11-B57B-4C9B-BA7F-187D1A38C6D1}" dt="2024-11-18T09:40:47.444" v="644" actId="790"/>
          <ac:spMkLst>
            <pc:docMk/>
            <pc:sldMk cId="361589126" sldId="3971"/>
            <ac:spMk id="33" creationId="{2E996F0A-062B-41B2-8754-5C1CDB274DB9}"/>
          </ac:spMkLst>
        </pc:spChg>
        <pc:spChg chg="mod">
          <ac:chgData name="Weichhart, Georg" userId="6acaec35-c60b-4926-b3cb-0a23db3b40a0" providerId="ADAL" clId="{28D68A11-B57B-4C9B-BA7F-187D1A38C6D1}" dt="2024-11-18T09:40:47.444" v="645" actId="790"/>
          <ac:spMkLst>
            <pc:docMk/>
            <pc:sldMk cId="361589126" sldId="3971"/>
            <ac:spMk id="34" creationId="{AB86D1BB-4075-4F08-8380-FD5FD1565998}"/>
          </ac:spMkLst>
        </pc:spChg>
        <pc:spChg chg="mod">
          <ac:chgData name="Weichhart, Georg" userId="6acaec35-c60b-4926-b3cb-0a23db3b40a0" providerId="ADAL" clId="{28D68A11-B57B-4C9B-BA7F-187D1A38C6D1}" dt="2024-11-18T09:40:47.444" v="636" actId="790"/>
          <ac:spMkLst>
            <pc:docMk/>
            <pc:sldMk cId="361589126" sldId="3971"/>
            <ac:spMk id="35" creationId="{55F69075-F28D-4647-A2CB-A9E4605ECFCD}"/>
          </ac:spMkLst>
        </pc:spChg>
        <pc:spChg chg="mod">
          <ac:chgData name="Weichhart, Georg" userId="6acaec35-c60b-4926-b3cb-0a23db3b40a0" providerId="ADAL" clId="{28D68A11-B57B-4C9B-BA7F-187D1A38C6D1}" dt="2024-11-18T09:40:47.444" v="637" actId="790"/>
          <ac:spMkLst>
            <pc:docMk/>
            <pc:sldMk cId="361589126" sldId="3971"/>
            <ac:spMk id="36" creationId="{895E8D9C-FBF8-4FC9-8587-1045B56057D7}"/>
          </ac:spMkLst>
        </pc:spChg>
        <pc:spChg chg="mod">
          <ac:chgData name="Weichhart, Georg" userId="6acaec35-c60b-4926-b3cb-0a23db3b40a0" providerId="ADAL" clId="{28D68A11-B57B-4C9B-BA7F-187D1A38C6D1}" dt="2024-11-18T09:40:47.444" v="638" actId="790"/>
          <ac:spMkLst>
            <pc:docMk/>
            <pc:sldMk cId="361589126" sldId="3971"/>
            <ac:spMk id="37" creationId="{0B557DFE-04AD-4515-A558-4F50FC5BFD32}"/>
          </ac:spMkLst>
        </pc:spChg>
        <pc:spChg chg="mod">
          <ac:chgData name="Weichhart, Georg" userId="6acaec35-c60b-4926-b3cb-0a23db3b40a0" providerId="ADAL" clId="{28D68A11-B57B-4C9B-BA7F-187D1A38C6D1}" dt="2024-11-18T09:40:47.444" v="639" actId="790"/>
          <ac:spMkLst>
            <pc:docMk/>
            <pc:sldMk cId="361589126" sldId="3971"/>
            <ac:spMk id="38" creationId="{02A00F29-BA4E-4CCE-AD6A-E54D8761C17D}"/>
          </ac:spMkLst>
        </pc:spChg>
        <pc:spChg chg="mod">
          <ac:chgData name="Weichhart, Georg" userId="6acaec35-c60b-4926-b3cb-0a23db3b40a0" providerId="ADAL" clId="{28D68A11-B57B-4C9B-BA7F-187D1A38C6D1}" dt="2024-11-18T09:40:47.444" v="640" actId="790"/>
          <ac:spMkLst>
            <pc:docMk/>
            <pc:sldMk cId="361589126" sldId="3971"/>
            <ac:spMk id="39" creationId="{5B651CF9-387F-47B8-94A5-6914D61C5580}"/>
          </ac:spMkLst>
        </pc:spChg>
        <pc:spChg chg="mod">
          <ac:chgData name="Weichhart, Georg" userId="6acaec35-c60b-4926-b3cb-0a23db3b40a0" providerId="ADAL" clId="{28D68A11-B57B-4C9B-BA7F-187D1A38C6D1}" dt="2024-11-18T09:40:47.444" v="631" actId="790"/>
          <ac:spMkLst>
            <pc:docMk/>
            <pc:sldMk cId="361589126" sldId="3971"/>
            <ac:spMk id="40" creationId="{2452AC7A-2768-47CF-8F20-8C6FCB775F0C}"/>
          </ac:spMkLst>
        </pc:spChg>
        <pc:spChg chg="mod">
          <ac:chgData name="Weichhart, Georg" userId="6acaec35-c60b-4926-b3cb-0a23db3b40a0" providerId="ADAL" clId="{28D68A11-B57B-4C9B-BA7F-187D1A38C6D1}" dt="2024-11-18T09:40:47.444" v="632" actId="790"/>
          <ac:spMkLst>
            <pc:docMk/>
            <pc:sldMk cId="361589126" sldId="3971"/>
            <ac:spMk id="41" creationId="{68ECBEA5-59BB-4418-8902-17F906D1920C}"/>
          </ac:spMkLst>
        </pc:spChg>
        <pc:spChg chg="mod">
          <ac:chgData name="Weichhart, Georg" userId="6acaec35-c60b-4926-b3cb-0a23db3b40a0" providerId="ADAL" clId="{28D68A11-B57B-4C9B-BA7F-187D1A38C6D1}" dt="2024-11-18T09:40:47.444" v="633" actId="790"/>
          <ac:spMkLst>
            <pc:docMk/>
            <pc:sldMk cId="361589126" sldId="3971"/>
            <ac:spMk id="42" creationId="{AD532ED7-DEF1-4340-B6F5-12CBEFDE8654}"/>
          </ac:spMkLst>
        </pc:spChg>
        <pc:spChg chg="mod">
          <ac:chgData name="Weichhart, Georg" userId="6acaec35-c60b-4926-b3cb-0a23db3b40a0" providerId="ADAL" clId="{28D68A11-B57B-4C9B-BA7F-187D1A38C6D1}" dt="2024-11-18T09:40:47.444" v="634" actId="790"/>
          <ac:spMkLst>
            <pc:docMk/>
            <pc:sldMk cId="361589126" sldId="3971"/>
            <ac:spMk id="43" creationId="{3E188C8D-3279-42BB-96FB-2A23CCE3B1F4}"/>
          </ac:spMkLst>
        </pc:spChg>
        <pc:spChg chg="mod">
          <ac:chgData name="Weichhart, Georg" userId="6acaec35-c60b-4926-b3cb-0a23db3b40a0" providerId="ADAL" clId="{28D68A11-B57B-4C9B-BA7F-187D1A38C6D1}" dt="2024-11-18T09:40:47.444" v="635" actId="790"/>
          <ac:spMkLst>
            <pc:docMk/>
            <pc:sldMk cId="361589126" sldId="3971"/>
            <ac:spMk id="44" creationId="{1EDB7DFA-28EB-4976-B059-8B7417756EA9}"/>
          </ac:spMkLst>
        </pc:spChg>
        <pc:spChg chg="mod">
          <ac:chgData name="Weichhart, Georg" userId="6acaec35-c60b-4926-b3cb-0a23db3b40a0" providerId="ADAL" clId="{28D68A11-B57B-4C9B-BA7F-187D1A38C6D1}" dt="2024-11-18T09:40:47.428" v="626" actId="790"/>
          <ac:spMkLst>
            <pc:docMk/>
            <pc:sldMk cId="361589126" sldId="3971"/>
            <ac:spMk id="45" creationId="{0326F245-456F-4DBA-A301-380CA217112B}"/>
          </ac:spMkLst>
        </pc:spChg>
        <pc:spChg chg="mod">
          <ac:chgData name="Weichhart, Georg" userId="6acaec35-c60b-4926-b3cb-0a23db3b40a0" providerId="ADAL" clId="{28D68A11-B57B-4C9B-BA7F-187D1A38C6D1}" dt="2024-11-18T09:40:47.444" v="627" actId="790"/>
          <ac:spMkLst>
            <pc:docMk/>
            <pc:sldMk cId="361589126" sldId="3971"/>
            <ac:spMk id="46" creationId="{05B07673-B42D-4320-A9EC-9D64C65177BF}"/>
          </ac:spMkLst>
        </pc:spChg>
        <pc:spChg chg="mod">
          <ac:chgData name="Weichhart, Georg" userId="6acaec35-c60b-4926-b3cb-0a23db3b40a0" providerId="ADAL" clId="{28D68A11-B57B-4C9B-BA7F-187D1A38C6D1}" dt="2024-11-18T09:40:47.444" v="628" actId="790"/>
          <ac:spMkLst>
            <pc:docMk/>
            <pc:sldMk cId="361589126" sldId="3971"/>
            <ac:spMk id="47" creationId="{442F96BD-8142-4A2A-9125-077360BA9978}"/>
          </ac:spMkLst>
        </pc:spChg>
        <pc:spChg chg="mod">
          <ac:chgData name="Weichhart, Georg" userId="6acaec35-c60b-4926-b3cb-0a23db3b40a0" providerId="ADAL" clId="{28D68A11-B57B-4C9B-BA7F-187D1A38C6D1}" dt="2024-11-18T09:40:47.444" v="629" actId="790"/>
          <ac:spMkLst>
            <pc:docMk/>
            <pc:sldMk cId="361589126" sldId="3971"/>
            <ac:spMk id="48" creationId="{148ADA94-4CB7-4B7D-9AF6-E5DCC0320EA9}"/>
          </ac:spMkLst>
        </pc:spChg>
        <pc:spChg chg="mod">
          <ac:chgData name="Weichhart, Georg" userId="6acaec35-c60b-4926-b3cb-0a23db3b40a0" providerId="ADAL" clId="{28D68A11-B57B-4C9B-BA7F-187D1A38C6D1}" dt="2024-11-18T09:40:47.444" v="630" actId="790"/>
          <ac:spMkLst>
            <pc:docMk/>
            <pc:sldMk cId="361589126" sldId="3971"/>
            <ac:spMk id="49" creationId="{E9D83556-885E-4FF4-B3E9-00F4F626C3C8}"/>
          </ac:spMkLst>
        </pc:spChg>
        <pc:spChg chg="mod">
          <ac:chgData name="Weichhart, Georg" userId="6acaec35-c60b-4926-b3cb-0a23db3b40a0" providerId="ADAL" clId="{28D68A11-B57B-4C9B-BA7F-187D1A38C6D1}" dt="2024-11-18T09:40:47.425" v="604" actId="790"/>
          <ac:spMkLst>
            <pc:docMk/>
            <pc:sldMk cId="361589126" sldId="3971"/>
            <ac:spMk id="50" creationId="{D0C0BD37-4BF1-49BD-A243-BCB61ADD28F7}"/>
          </ac:spMkLst>
        </pc:spChg>
        <pc:spChg chg="mod">
          <ac:chgData name="Weichhart, Georg" userId="6acaec35-c60b-4926-b3cb-0a23db3b40a0" providerId="ADAL" clId="{28D68A11-B57B-4C9B-BA7F-187D1A38C6D1}" dt="2024-11-18T09:40:47.426" v="605" actId="790"/>
          <ac:spMkLst>
            <pc:docMk/>
            <pc:sldMk cId="361589126" sldId="3971"/>
            <ac:spMk id="51" creationId="{8D804EC5-C1A6-4CA5-A6A1-B7C25A86540A}"/>
          </ac:spMkLst>
        </pc:spChg>
        <pc:spChg chg="mod">
          <ac:chgData name="Weichhart, Georg" userId="6acaec35-c60b-4926-b3cb-0a23db3b40a0" providerId="ADAL" clId="{28D68A11-B57B-4C9B-BA7F-187D1A38C6D1}" dt="2024-11-18T09:40:47.427" v="606" actId="790"/>
          <ac:spMkLst>
            <pc:docMk/>
            <pc:sldMk cId="361589126" sldId="3971"/>
            <ac:spMk id="52" creationId="{6A2E8DC0-0EB5-41A1-9453-51E381E3E464}"/>
          </ac:spMkLst>
        </pc:spChg>
        <pc:spChg chg="mod">
          <ac:chgData name="Weichhart, Georg" userId="6acaec35-c60b-4926-b3cb-0a23db3b40a0" providerId="ADAL" clId="{28D68A11-B57B-4C9B-BA7F-187D1A38C6D1}" dt="2024-11-18T09:40:47.428" v="607" actId="790"/>
          <ac:spMkLst>
            <pc:docMk/>
            <pc:sldMk cId="361589126" sldId="3971"/>
            <ac:spMk id="53" creationId="{F6332154-CCB9-4DF8-BF55-8E2E942F8DB0}"/>
          </ac:spMkLst>
        </pc:spChg>
        <pc:spChg chg="mod">
          <ac:chgData name="Weichhart, Georg" userId="6acaec35-c60b-4926-b3cb-0a23db3b40a0" providerId="ADAL" clId="{28D68A11-B57B-4C9B-BA7F-187D1A38C6D1}" dt="2024-11-18T09:40:47.428" v="608" actId="790"/>
          <ac:spMkLst>
            <pc:docMk/>
            <pc:sldMk cId="361589126" sldId="3971"/>
            <ac:spMk id="54" creationId="{BB8EB981-044B-4917-97DD-60C5D26B07D0}"/>
          </ac:spMkLst>
        </pc:spChg>
        <pc:spChg chg="mod">
          <ac:chgData name="Weichhart, Georg" userId="6acaec35-c60b-4926-b3cb-0a23db3b40a0" providerId="ADAL" clId="{28D68A11-B57B-4C9B-BA7F-187D1A38C6D1}" dt="2024-11-18T09:40:47.428" v="609" actId="790"/>
          <ac:spMkLst>
            <pc:docMk/>
            <pc:sldMk cId="361589126" sldId="3971"/>
            <ac:spMk id="55" creationId="{995ED00E-C6AC-455B-9F45-6EED9E2B391B}"/>
          </ac:spMkLst>
        </pc:spChg>
        <pc:spChg chg="mod">
          <ac:chgData name="Weichhart, Georg" userId="6acaec35-c60b-4926-b3cb-0a23db3b40a0" providerId="ADAL" clId="{28D68A11-B57B-4C9B-BA7F-187D1A38C6D1}" dt="2024-11-18T09:40:47.428" v="610" actId="790"/>
          <ac:spMkLst>
            <pc:docMk/>
            <pc:sldMk cId="361589126" sldId="3971"/>
            <ac:spMk id="56" creationId="{89DC6C29-E67E-446C-A068-CE21ACDD80CA}"/>
          </ac:spMkLst>
        </pc:spChg>
        <pc:spChg chg="mod">
          <ac:chgData name="Weichhart, Georg" userId="6acaec35-c60b-4926-b3cb-0a23db3b40a0" providerId="ADAL" clId="{28D68A11-B57B-4C9B-BA7F-187D1A38C6D1}" dt="2024-11-18T09:40:47.428" v="611" actId="790"/>
          <ac:spMkLst>
            <pc:docMk/>
            <pc:sldMk cId="361589126" sldId="3971"/>
            <ac:spMk id="57" creationId="{BC8CB99F-3EDE-428A-BE19-1C603A04DC25}"/>
          </ac:spMkLst>
        </pc:spChg>
        <pc:spChg chg="mod">
          <ac:chgData name="Weichhart, Georg" userId="6acaec35-c60b-4926-b3cb-0a23db3b40a0" providerId="ADAL" clId="{28D68A11-B57B-4C9B-BA7F-187D1A38C6D1}" dt="2024-11-18T09:40:47.428" v="612" actId="790"/>
          <ac:spMkLst>
            <pc:docMk/>
            <pc:sldMk cId="361589126" sldId="3971"/>
            <ac:spMk id="58" creationId="{F451E168-E89C-4ABA-8884-23CB3A8A4B8D}"/>
          </ac:spMkLst>
        </pc:spChg>
        <pc:spChg chg="mod">
          <ac:chgData name="Weichhart, Georg" userId="6acaec35-c60b-4926-b3cb-0a23db3b40a0" providerId="ADAL" clId="{28D68A11-B57B-4C9B-BA7F-187D1A38C6D1}" dt="2024-11-18T09:40:47.428" v="613" actId="790"/>
          <ac:spMkLst>
            <pc:docMk/>
            <pc:sldMk cId="361589126" sldId="3971"/>
            <ac:spMk id="59" creationId="{EE4CCE96-BBFD-4F07-9CC8-84B5612493C2}"/>
          </ac:spMkLst>
        </pc:spChg>
        <pc:spChg chg="mod">
          <ac:chgData name="Weichhart, Georg" userId="6acaec35-c60b-4926-b3cb-0a23db3b40a0" providerId="ADAL" clId="{28D68A11-B57B-4C9B-BA7F-187D1A38C6D1}" dt="2024-11-18T09:40:47.428" v="614" actId="790"/>
          <ac:spMkLst>
            <pc:docMk/>
            <pc:sldMk cId="361589126" sldId="3971"/>
            <ac:spMk id="60" creationId="{A93E65B2-10E6-4145-BB4A-08179D465E81}"/>
          </ac:spMkLst>
        </pc:spChg>
        <pc:spChg chg="mod">
          <ac:chgData name="Weichhart, Georg" userId="6acaec35-c60b-4926-b3cb-0a23db3b40a0" providerId="ADAL" clId="{28D68A11-B57B-4C9B-BA7F-187D1A38C6D1}" dt="2024-11-18T09:40:47.428" v="615" actId="790"/>
          <ac:spMkLst>
            <pc:docMk/>
            <pc:sldMk cId="361589126" sldId="3971"/>
            <ac:spMk id="61" creationId="{223A60B7-8ABC-48FB-A26D-70602FF2FF7A}"/>
          </ac:spMkLst>
        </pc:spChg>
        <pc:spChg chg="mod">
          <ac:chgData name="Weichhart, Georg" userId="6acaec35-c60b-4926-b3cb-0a23db3b40a0" providerId="ADAL" clId="{28D68A11-B57B-4C9B-BA7F-187D1A38C6D1}" dt="2024-11-18T09:40:47.428" v="616" actId="790"/>
          <ac:spMkLst>
            <pc:docMk/>
            <pc:sldMk cId="361589126" sldId="3971"/>
            <ac:spMk id="62" creationId="{F5E773F8-55A2-4920-A1DA-959BFC315465}"/>
          </ac:spMkLst>
        </pc:spChg>
        <pc:spChg chg="mod">
          <ac:chgData name="Weichhart, Georg" userId="6acaec35-c60b-4926-b3cb-0a23db3b40a0" providerId="ADAL" clId="{28D68A11-B57B-4C9B-BA7F-187D1A38C6D1}" dt="2024-11-18T09:40:47.428" v="617" actId="790"/>
          <ac:spMkLst>
            <pc:docMk/>
            <pc:sldMk cId="361589126" sldId="3971"/>
            <ac:spMk id="63" creationId="{F63D7299-C3A2-4C6B-B53E-DCFEB316EE00}"/>
          </ac:spMkLst>
        </pc:spChg>
        <pc:spChg chg="mod">
          <ac:chgData name="Weichhart, Georg" userId="6acaec35-c60b-4926-b3cb-0a23db3b40a0" providerId="ADAL" clId="{28D68A11-B57B-4C9B-BA7F-187D1A38C6D1}" dt="2024-11-18T09:40:47.428" v="618" actId="790"/>
          <ac:spMkLst>
            <pc:docMk/>
            <pc:sldMk cId="361589126" sldId="3971"/>
            <ac:spMk id="64" creationId="{96A5084E-0A30-4235-8B8A-9B87AE630DB1}"/>
          </ac:spMkLst>
        </pc:spChg>
        <pc:spChg chg="mod">
          <ac:chgData name="Weichhart, Georg" userId="6acaec35-c60b-4926-b3cb-0a23db3b40a0" providerId="ADAL" clId="{28D68A11-B57B-4C9B-BA7F-187D1A38C6D1}" dt="2024-11-18T09:40:47.428" v="619" actId="790"/>
          <ac:spMkLst>
            <pc:docMk/>
            <pc:sldMk cId="361589126" sldId="3971"/>
            <ac:spMk id="65" creationId="{54AF7D1A-5BED-46B4-80EB-4BD90D0E66B5}"/>
          </ac:spMkLst>
        </pc:spChg>
        <pc:spChg chg="mod">
          <ac:chgData name="Weichhart, Georg" userId="6acaec35-c60b-4926-b3cb-0a23db3b40a0" providerId="ADAL" clId="{28D68A11-B57B-4C9B-BA7F-187D1A38C6D1}" dt="2024-11-18T09:40:47.428" v="620" actId="790"/>
          <ac:spMkLst>
            <pc:docMk/>
            <pc:sldMk cId="361589126" sldId="3971"/>
            <ac:spMk id="66" creationId="{F5F9C1F8-1AE0-4EA3-9B5A-B032638A2232}"/>
          </ac:spMkLst>
        </pc:spChg>
        <pc:spChg chg="mod">
          <ac:chgData name="Weichhart, Georg" userId="6acaec35-c60b-4926-b3cb-0a23db3b40a0" providerId="ADAL" clId="{28D68A11-B57B-4C9B-BA7F-187D1A38C6D1}" dt="2024-11-18T09:40:47.428" v="621" actId="790"/>
          <ac:spMkLst>
            <pc:docMk/>
            <pc:sldMk cId="361589126" sldId="3971"/>
            <ac:spMk id="67" creationId="{B53F4015-8408-4F06-9D61-0CFF12015503}"/>
          </ac:spMkLst>
        </pc:spChg>
        <pc:spChg chg="mod">
          <ac:chgData name="Weichhart, Georg" userId="6acaec35-c60b-4926-b3cb-0a23db3b40a0" providerId="ADAL" clId="{28D68A11-B57B-4C9B-BA7F-187D1A38C6D1}" dt="2024-11-18T09:40:47.428" v="622" actId="790"/>
          <ac:spMkLst>
            <pc:docMk/>
            <pc:sldMk cId="361589126" sldId="3971"/>
            <ac:spMk id="68" creationId="{A9B6DE3C-BA56-4231-BF79-F4B0DB1B7DC5}"/>
          </ac:spMkLst>
        </pc:spChg>
        <pc:spChg chg="mod">
          <ac:chgData name="Weichhart, Georg" userId="6acaec35-c60b-4926-b3cb-0a23db3b40a0" providerId="ADAL" clId="{28D68A11-B57B-4C9B-BA7F-187D1A38C6D1}" dt="2024-11-18T09:40:47.428" v="623" actId="790"/>
          <ac:spMkLst>
            <pc:docMk/>
            <pc:sldMk cId="361589126" sldId="3971"/>
            <ac:spMk id="69" creationId="{8242427F-D2B2-4BDC-8717-E2208213B2FD}"/>
          </ac:spMkLst>
        </pc:spChg>
        <pc:spChg chg="mod">
          <ac:chgData name="Weichhart, Georg" userId="6acaec35-c60b-4926-b3cb-0a23db3b40a0" providerId="ADAL" clId="{28D68A11-B57B-4C9B-BA7F-187D1A38C6D1}" dt="2024-11-18T09:40:47.428" v="624" actId="790"/>
          <ac:spMkLst>
            <pc:docMk/>
            <pc:sldMk cId="361589126" sldId="3971"/>
            <ac:spMk id="70" creationId="{88377E23-5634-4DE0-939B-1D451B5A6054}"/>
          </ac:spMkLst>
        </pc:spChg>
        <pc:spChg chg="mod">
          <ac:chgData name="Weichhart, Georg" userId="6acaec35-c60b-4926-b3cb-0a23db3b40a0" providerId="ADAL" clId="{28D68A11-B57B-4C9B-BA7F-187D1A38C6D1}" dt="2024-11-18T09:40:47.428" v="625" actId="790"/>
          <ac:spMkLst>
            <pc:docMk/>
            <pc:sldMk cId="361589126" sldId="3971"/>
            <ac:spMk id="71" creationId="{141A6388-2474-4AD1-815A-12E9C9D5ED52}"/>
          </ac:spMkLst>
        </pc:spChg>
        <pc:spChg chg="mod">
          <ac:chgData name="Weichhart, Georg" userId="6acaec35-c60b-4926-b3cb-0a23db3b40a0" providerId="ADAL" clId="{28D68A11-B57B-4C9B-BA7F-187D1A38C6D1}" dt="2024-11-18T09:40:47.460" v="647" actId="790"/>
          <ac:spMkLst>
            <pc:docMk/>
            <pc:sldMk cId="361589126" sldId="3971"/>
            <ac:spMk id="158" creationId="{A8C7E3C3-85A4-4D93-A665-A940687997DC}"/>
          </ac:spMkLst>
        </pc:spChg>
        <pc:spChg chg="mod">
          <ac:chgData name="Weichhart, Georg" userId="6acaec35-c60b-4926-b3cb-0a23db3b40a0" providerId="ADAL" clId="{28D68A11-B57B-4C9B-BA7F-187D1A38C6D1}" dt="2024-11-18T09:40:47.460" v="648" actId="790"/>
          <ac:spMkLst>
            <pc:docMk/>
            <pc:sldMk cId="361589126" sldId="3971"/>
            <ac:spMk id="160" creationId="{FB52FFA2-B63A-4630-A6E6-814364BE01A8}"/>
          </ac:spMkLst>
        </pc:spChg>
        <pc:spChg chg="mod">
          <ac:chgData name="Weichhart, Georg" userId="6acaec35-c60b-4926-b3cb-0a23db3b40a0" providerId="ADAL" clId="{28D68A11-B57B-4C9B-BA7F-187D1A38C6D1}" dt="2024-11-18T09:40:47.460" v="649" actId="790"/>
          <ac:spMkLst>
            <pc:docMk/>
            <pc:sldMk cId="361589126" sldId="3971"/>
            <ac:spMk id="161" creationId="{0DF9E572-3D72-4786-AEAB-02FF4AA9C728}"/>
          </ac:spMkLst>
        </pc:spChg>
        <pc:spChg chg="mod">
          <ac:chgData name="Weichhart, Georg" userId="6acaec35-c60b-4926-b3cb-0a23db3b40a0" providerId="ADAL" clId="{28D68A11-B57B-4C9B-BA7F-187D1A38C6D1}" dt="2024-11-18T09:40:47.460" v="650" actId="790"/>
          <ac:spMkLst>
            <pc:docMk/>
            <pc:sldMk cId="361589126" sldId="3971"/>
            <ac:spMk id="166" creationId="{5466DB4A-4AEA-4232-8ADF-F5A2FDBE02DA}"/>
          </ac:spMkLst>
        </pc:spChg>
        <pc:spChg chg="mod">
          <ac:chgData name="Weichhart, Georg" userId="6acaec35-c60b-4926-b3cb-0a23db3b40a0" providerId="ADAL" clId="{28D68A11-B57B-4C9B-BA7F-187D1A38C6D1}" dt="2024-11-18T09:40:47.491" v="693" actId="790"/>
          <ac:spMkLst>
            <pc:docMk/>
            <pc:sldMk cId="361589126" sldId="3971"/>
            <ac:spMk id="170" creationId="{125C25E7-DFB8-427B-9080-FCF4B7B886F7}"/>
          </ac:spMkLst>
        </pc:spChg>
        <pc:spChg chg="mod">
          <ac:chgData name="Weichhart, Georg" userId="6acaec35-c60b-4926-b3cb-0a23db3b40a0" providerId="ADAL" clId="{28D68A11-B57B-4C9B-BA7F-187D1A38C6D1}" dt="2024-11-18T09:40:47.475" v="688" actId="790"/>
          <ac:spMkLst>
            <pc:docMk/>
            <pc:sldMk cId="361589126" sldId="3971"/>
            <ac:spMk id="175" creationId="{531D663D-FC18-4CC3-A776-E27E13808321}"/>
          </ac:spMkLst>
        </pc:spChg>
        <pc:spChg chg="mod">
          <ac:chgData name="Weichhart, Georg" userId="6acaec35-c60b-4926-b3cb-0a23db3b40a0" providerId="ADAL" clId="{28D68A11-B57B-4C9B-BA7F-187D1A38C6D1}" dt="2024-11-18T09:40:47.475" v="689" actId="790"/>
          <ac:spMkLst>
            <pc:docMk/>
            <pc:sldMk cId="361589126" sldId="3971"/>
            <ac:spMk id="176" creationId="{577E5434-8870-4CDA-99B4-7CA074E033CC}"/>
          </ac:spMkLst>
        </pc:spChg>
        <pc:spChg chg="mod">
          <ac:chgData name="Weichhart, Georg" userId="6acaec35-c60b-4926-b3cb-0a23db3b40a0" providerId="ADAL" clId="{28D68A11-B57B-4C9B-BA7F-187D1A38C6D1}" dt="2024-11-18T09:40:47.491" v="690" actId="790"/>
          <ac:spMkLst>
            <pc:docMk/>
            <pc:sldMk cId="361589126" sldId="3971"/>
            <ac:spMk id="177" creationId="{398AF50C-B375-41BD-BFB5-AD3BEA532AC5}"/>
          </ac:spMkLst>
        </pc:spChg>
        <pc:spChg chg="mod">
          <ac:chgData name="Weichhart, Georg" userId="6acaec35-c60b-4926-b3cb-0a23db3b40a0" providerId="ADAL" clId="{28D68A11-B57B-4C9B-BA7F-187D1A38C6D1}" dt="2024-11-18T09:40:47.491" v="691" actId="790"/>
          <ac:spMkLst>
            <pc:docMk/>
            <pc:sldMk cId="361589126" sldId="3971"/>
            <ac:spMk id="178" creationId="{4525B845-B7B6-4CCD-B284-FF2C860DCEE7}"/>
          </ac:spMkLst>
        </pc:spChg>
        <pc:spChg chg="mod">
          <ac:chgData name="Weichhart, Georg" userId="6acaec35-c60b-4926-b3cb-0a23db3b40a0" providerId="ADAL" clId="{28D68A11-B57B-4C9B-BA7F-187D1A38C6D1}" dt="2024-11-18T09:40:47.491" v="692" actId="790"/>
          <ac:spMkLst>
            <pc:docMk/>
            <pc:sldMk cId="361589126" sldId="3971"/>
            <ac:spMk id="179" creationId="{20B38C36-D794-4DCE-AB92-A588BCB60473}"/>
          </ac:spMkLst>
        </pc:spChg>
        <pc:spChg chg="mod">
          <ac:chgData name="Weichhart, Georg" userId="6acaec35-c60b-4926-b3cb-0a23db3b40a0" providerId="ADAL" clId="{28D68A11-B57B-4C9B-BA7F-187D1A38C6D1}" dt="2024-11-18T09:40:47.475" v="683" actId="790"/>
          <ac:spMkLst>
            <pc:docMk/>
            <pc:sldMk cId="361589126" sldId="3971"/>
            <ac:spMk id="180" creationId="{28DE0638-CAF5-43C4-89E7-6B594345E7E0}"/>
          </ac:spMkLst>
        </pc:spChg>
        <pc:spChg chg="mod">
          <ac:chgData name="Weichhart, Georg" userId="6acaec35-c60b-4926-b3cb-0a23db3b40a0" providerId="ADAL" clId="{28D68A11-B57B-4C9B-BA7F-187D1A38C6D1}" dt="2024-11-18T09:40:47.475" v="684" actId="790"/>
          <ac:spMkLst>
            <pc:docMk/>
            <pc:sldMk cId="361589126" sldId="3971"/>
            <ac:spMk id="181" creationId="{D5014C13-EA88-4249-9EBE-BC0A3852042A}"/>
          </ac:spMkLst>
        </pc:spChg>
        <pc:spChg chg="mod">
          <ac:chgData name="Weichhart, Georg" userId="6acaec35-c60b-4926-b3cb-0a23db3b40a0" providerId="ADAL" clId="{28D68A11-B57B-4C9B-BA7F-187D1A38C6D1}" dt="2024-11-18T09:40:47.475" v="685" actId="790"/>
          <ac:spMkLst>
            <pc:docMk/>
            <pc:sldMk cId="361589126" sldId="3971"/>
            <ac:spMk id="182" creationId="{11898264-6D53-4A55-9535-0A33A808EC73}"/>
          </ac:spMkLst>
        </pc:spChg>
        <pc:spChg chg="mod">
          <ac:chgData name="Weichhart, Georg" userId="6acaec35-c60b-4926-b3cb-0a23db3b40a0" providerId="ADAL" clId="{28D68A11-B57B-4C9B-BA7F-187D1A38C6D1}" dt="2024-11-18T09:40:47.475" v="686" actId="790"/>
          <ac:spMkLst>
            <pc:docMk/>
            <pc:sldMk cId="361589126" sldId="3971"/>
            <ac:spMk id="183" creationId="{160FAD5F-4878-4536-BDB8-5C3B36A14BF7}"/>
          </ac:spMkLst>
        </pc:spChg>
        <pc:spChg chg="mod">
          <ac:chgData name="Weichhart, Georg" userId="6acaec35-c60b-4926-b3cb-0a23db3b40a0" providerId="ADAL" clId="{28D68A11-B57B-4C9B-BA7F-187D1A38C6D1}" dt="2024-11-18T09:40:47.475" v="687" actId="790"/>
          <ac:spMkLst>
            <pc:docMk/>
            <pc:sldMk cId="361589126" sldId="3971"/>
            <ac:spMk id="184" creationId="{B2A62BD6-94EE-48E4-8FB2-A81E5C0109DC}"/>
          </ac:spMkLst>
        </pc:spChg>
        <pc:spChg chg="mod">
          <ac:chgData name="Weichhart, Georg" userId="6acaec35-c60b-4926-b3cb-0a23db3b40a0" providerId="ADAL" clId="{28D68A11-B57B-4C9B-BA7F-187D1A38C6D1}" dt="2024-11-18T09:40:47.475" v="678" actId="790"/>
          <ac:spMkLst>
            <pc:docMk/>
            <pc:sldMk cId="361589126" sldId="3971"/>
            <ac:spMk id="185" creationId="{E8CAD112-2F1C-47B7-93EA-1347FC8E2491}"/>
          </ac:spMkLst>
        </pc:spChg>
        <pc:spChg chg="mod">
          <ac:chgData name="Weichhart, Georg" userId="6acaec35-c60b-4926-b3cb-0a23db3b40a0" providerId="ADAL" clId="{28D68A11-B57B-4C9B-BA7F-187D1A38C6D1}" dt="2024-11-18T09:40:47.475" v="679" actId="790"/>
          <ac:spMkLst>
            <pc:docMk/>
            <pc:sldMk cId="361589126" sldId="3971"/>
            <ac:spMk id="186" creationId="{4F3FA8D2-847A-41AF-8314-409B13766E2C}"/>
          </ac:spMkLst>
        </pc:spChg>
        <pc:spChg chg="mod">
          <ac:chgData name="Weichhart, Georg" userId="6acaec35-c60b-4926-b3cb-0a23db3b40a0" providerId="ADAL" clId="{28D68A11-B57B-4C9B-BA7F-187D1A38C6D1}" dt="2024-11-18T09:40:47.475" v="680" actId="790"/>
          <ac:spMkLst>
            <pc:docMk/>
            <pc:sldMk cId="361589126" sldId="3971"/>
            <ac:spMk id="187" creationId="{1D3D200F-E308-4A43-80D9-F295ACE7F495}"/>
          </ac:spMkLst>
        </pc:spChg>
        <pc:spChg chg="mod">
          <ac:chgData name="Weichhart, Georg" userId="6acaec35-c60b-4926-b3cb-0a23db3b40a0" providerId="ADAL" clId="{28D68A11-B57B-4C9B-BA7F-187D1A38C6D1}" dt="2024-11-18T09:40:47.475" v="681" actId="790"/>
          <ac:spMkLst>
            <pc:docMk/>
            <pc:sldMk cId="361589126" sldId="3971"/>
            <ac:spMk id="188" creationId="{4F5EB08A-8EC0-47B6-BA73-87B74221BA08}"/>
          </ac:spMkLst>
        </pc:spChg>
        <pc:spChg chg="mod">
          <ac:chgData name="Weichhart, Georg" userId="6acaec35-c60b-4926-b3cb-0a23db3b40a0" providerId="ADAL" clId="{28D68A11-B57B-4C9B-BA7F-187D1A38C6D1}" dt="2024-11-18T09:40:47.475" v="682" actId="790"/>
          <ac:spMkLst>
            <pc:docMk/>
            <pc:sldMk cId="361589126" sldId="3971"/>
            <ac:spMk id="189" creationId="{C4C89494-0917-488E-9DA1-066EA5F28CD3}"/>
          </ac:spMkLst>
        </pc:spChg>
        <pc:spChg chg="mod">
          <ac:chgData name="Weichhart, Georg" userId="6acaec35-c60b-4926-b3cb-0a23db3b40a0" providerId="ADAL" clId="{28D68A11-B57B-4C9B-BA7F-187D1A38C6D1}" dt="2024-11-18T09:40:47.475" v="673" actId="790"/>
          <ac:spMkLst>
            <pc:docMk/>
            <pc:sldMk cId="361589126" sldId="3971"/>
            <ac:spMk id="190" creationId="{7E3A625D-979C-42E5-8E32-0B891E5EBAD5}"/>
          </ac:spMkLst>
        </pc:spChg>
        <pc:spChg chg="mod">
          <ac:chgData name="Weichhart, Georg" userId="6acaec35-c60b-4926-b3cb-0a23db3b40a0" providerId="ADAL" clId="{28D68A11-B57B-4C9B-BA7F-187D1A38C6D1}" dt="2024-11-18T09:40:47.475" v="674" actId="790"/>
          <ac:spMkLst>
            <pc:docMk/>
            <pc:sldMk cId="361589126" sldId="3971"/>
            <ac:spMk id="191" creationId="{61AAB0CA-AA23-44D8-896A-75ACB504F8EB}"/>
          </ac:spMkLst>
        </pc:spChg>
        <pc:spChg chg="mod">
          <ac:chgData name="Weichhart, Georg" userId="6acaec35-c60b-4926-b3cb-0a23db3b40a0" providerId="ADAL" clId="{28D68A11-B57B-4C9B-BA7F-187D1A38C6D1}" dt="2024-11-18T09:40:47.475" v="675" actId="790"/>
          <ac:spMkLst>
            <pc:docMk/>
            <pc:sldMk cId="361589126" sldId="3971"/>
            <ac:spMk id="192" creationId="{A6D7089E-EAAE-42A7-AC2A-B2B518537595}"/>
          </ac:spMkLst>
        </pc:spChg>
        <pc:spChg chg="mod">
          <ac:chgData name="Weichhart, Georg" userId="6acaec35-c60b-4926-b3cb-0a23db3b40a0" providerId="ADAL" clId="{28D68A11-B57B-4C9B-BA7F-187D1A38C6D1}" dt="2024-11-18T09:40:47.475" v="676" actId="790"/>
          <ac:spMkLst>
            <pc:docMk/>
            <pc:sldMk cId="361589126" sldId="3971"/>
            <ac:spMk id="193" creationId="{0902EA75-65BB-4D9B-8BA8-775B767D3D3B}"/>
          </ac:spMkLst>
        </pc:spChg>
        <pc:spChg chg="mod">
          <ac:chgData name="Weichhart, Georg" userId="6acaec35-c60b-4926-b3cb-0a23db3b40a0" providerId="ADAL" clId="{28D68A11-B57B-4C9B-BA7F-187D1A38C6D1}" dt="2024-11-18T09:40:47.475" v="677" actId="790"/>
          <ac:spMkLst>
            <pc:docMk/>
            <pc:sldMk cId="361589126" sldId="3971"/>
            <ac:spMk id="194" creationId="{DB846B85-D500-40F5-9F5F-5C9061B2C332}"/>
          </ac:spMkLst>
        </pc:spChg>
        <pc:spChg chg="mod">
          <ac:chgData name="Weichhart, Georg" userId="6acaec35-c60b-4926-b3cb-0a23db3b40a0" providerId="ADAL" clId="{28D68A11-B57B-4C9B-BA7F-187D1A38C6D1}" dt="2024-11-18T09:40:47.460" v="651" actId="790"/>
          <ac:spMkLst>
            <pc:docMk/>
            <pc:sldMk cId="361589126" sldId="3971"/>
            <ac:spMk id="195" creationId="{229BCFCD-4429-48B2-B3DE-D11DDCE63D66}"/>
          </ac:spMkLst>
        </pc:spChg>
        <pc:spChg chg="mod">
          <ac:chgData name="Weichhart, Georg" userId="6acaec35-c60b-4926-b3cb-0a23db3b40a0" providerId="ADAL" clId="{28D68A11-B57B-4C9B-BA7F-187D1A38C6D1}" dt="2024-11-18T09:40:47.460" v="652" actId="790"/>
          <ac:spMkLst>
            <pc:docMk/>
            <pc:sldMk cId="361589126" sldId="3971"/>
            <ac:spMk id="196" creationId="{4F5F4943-FB56-4057-9F70-8D7A9DBBAF3B}"/>
          </ac:spMkLst>
        </pc:spChg>
        <pc:spChg chg="mod">
          <ac:chgData name="Weichhart, Georg" userId="6acaec35-c60b-4926-b3cb-0a23db3b40a0" providerId="ADAL" clId="{28D68A11-B57B-4C9B-BA7F-187D1A38C6D1}" dt="2024-11-18T09:40:47.460" v="653" actId="790"/>
          <ac:spMkLst>
            <pc:docMk/>
            <pc:sldMk cId="361589126" sldId="3971"/>
            <ac:spMk id="197" creationId="{CAD94704-5D2E-4BF1-A7A7-48148F5DEF4C}"/>
          </ac:spMkLst>
        </pc:spChg>
        <pc:spChg chg="mod">
          <ac:chgData name="Weichhart, Georg" userId="6acaec35-c60b-4926-b3cb-0a23db3b40a0" providerId="ADAL" clId="{28D68A11-B57B-4C9B-BA7F-187D1A38C6D1}" dt="2024-11-18T09:40:47.460" v="654" actId="790"/>
          <ac:spMkLst>
            <pc:docMk/>
            <pc:sldMk cId="361589126" sldId="3971"/>
            <ac:spMk id="198" creationId="{0CC97561-273B-40B0-9A9F-556F0C15C3A7}"/>
          </ac:spMkLst>
        </pc:spChg>
        <pc:spChg chg="mod">
          <ac:chgData name="Weichhart, Georg" userId="6acaec35-c60b-4926-b3cb-0a23db3b40a0" providerId="ADAL" clId="{28D68A11-B57B-4C9B-BA7F-187D1A38C6D1}" dt="2024-11-18T09:40:47.460" v="655" actId="790"/>
          <ac:spMkLst>
            <pc:docMk/>
            <pc:sldMk cId="361589126" sldId="3971"/>
            <ac:spMk id="199" creationId="{99ED6089-8BEC-445E-A93E-8E83A95CACB9}"/>
          </ac:spMkLst>
        </pc:spChg>
        <pc:spChg chg="mod">
          <ac:chgData name="Weichhart, Georg" userId="6acaec35-c60b-4926-b3cb-0a23db3b40a0" providerId="ADAL" clId="{28D68A11-B57B-4C9B-BA7F-187D1A38C6D1}" dt="2024-11-18T09:40:47.460" v="656" actId="790"/>
          <ac:spMkLst>
            <pc:docMk/>
            <pc:sldMk cId="361589126" sldId="3971"/>
            <ac:spMk id="200" creationId="{326E727C-5C77-41D4-8C8F-005E6830AC8F}"/>
          </ac:spMkLst>
        </pc:spChg>
        <pc:spChg chg="mod">
          <ac:chgData name="Weichhart, Georg" userId="6acaec35-c60b-4926-b3cb-0a23db3b40a0" providerId="ADAL" clId="{28D68A11-B57B-4C9B-BA7F-187D1A38C6D1}" dt="2024-11-18T09:40:47.460" v="657" actId="790"/>
          <ac:spMkLst>
            <pc:docMk/>
            <pc:sldMk cId="361589126" sldId="3971"/>
            <ac:spMk id="201" creationId="{4847B442-240A-44B0-8AD0-DB5A8F24A1D8}"/>
          </ac:spMkLst>
        </pc:spChg>
        <pc:spChg chg="mod">
          <ac:chgData name="Weichhart, Georg" userId="6acaec35-c60b-4926-b3cb-0a23db3b40a0" providerId="ADAL" clId="{28D68A11-B57B-4C9B-BA7F-187D1A38C6D1}" dt="2024-11-18T09:40:47.460" v="658" actId="790"/>
          <ac:spMkLst>
            <pc:docMk/>
            <pc:sldMk cId="361589126" sldId="3971"/>
            <ac:spMk id="202" creationId="{D2E11C07-3F39-4F15-9EE3-1DA099B06384}"/>
          </ac:spMkLst>
        </pc:spChg>
        <pc:spChg chg="mod">
          <ac:chgData name="Weichhart, Georg" userId="6acaec35-c60b-4926-b3cb-0a23db3b40a0" providerId="ADAL" clId="{28D68A11-B57B-4C9B-BA7F-187D1A38C6D1}" dt="2024-11-18T09:40:47.460" v="659" actId="790"/>
          <ac:spMkLst>
            <pc:docMk/>
            <pc:sldMk cId="361589126" sldId="3971"/>
            <ac:spMk id="203" creationId="{70C51F2F-B8E9-4A88-ABF9-2E7718184675}"/>
          </ac:spMkLst>
        </pc:spChg>
        <pc:spChg chg="mod">
          <ac:chgData name="Weichhart, Georg" userId="6acaec35-c60b-4926-b3cb-0a23db3b40a0" providerId="ADAL" clId="{28D68A11-B57B-4C9B-BA7F-187D1A38C6D1}" dt="2024-11-18T09:40:47.460" v="660" actId="790"/>
          <ac:spMkLst>
            <pc:docMk/>
            <pc:sldMk cId="361589126" sldId="3971"/>
            <ac:spMk id="204" creationId="{67A3376C-1D97-48C3-9C11-648AE6129F7B}"/>
          </ac:spMkLst>
        </pc:spChg>
        <pc:spChg chg="mod">
          <ac:chgData name="Weichhart, Georg" userId="6acaec35-c60b-4926-b3cb-0a23db3b40a0" providerId="ADAL" clId="{28D68A11-B57B-4C9B-BA7F-187D1A38C6D1}" dt="2024-11-18T09:40:47.460" v="661" actId="790"/>
          <ac:spMkLst>
            <pc:docMk/>
            <pc:sldMk cId="361589126" sldId="3971"/>
            <ac:spMk id="205" creationId="{8BC3F8A1-0DA5-4155-8E45-90C442D282C8}"/>
          </ac:spMkLst>
        </pc:spChg>
        <pc:spChg chg="mod">
          <ac:chgData name="Weichhart, Georg" userId="6acaec35-c60b-4926-b3cb-0a23db3b40a0" providerId="ADAL" clId="{28D68A11-B57B-4C9B-BA7F-187D1A38C6D1}" dt="2024-11-18T09:40:47.460" v="662" actId="790"/>
          <ac:spMkLst>
            <pc:docMk/>
            <pc:sldMk cId="361589126" sldId="3971"/>
            <ac:spMk id="206" creationId="{B5A8B93E-B014-400B-8402-BA96B1EDA40C}"/>
          </ac:spMkLst>
        </pc:spChg>
        <pc:spChg chg="mod">
          <ac:chgData name="Weichhart, Georg" userId="6acaec35-c60b-4926-b3cb-0a23db3b40a0" providerId="ADAL" clId="{28D68A11-B57B-4C9B-BA7F-187D1A38C6D1}" dt="2024-11-18T09:40:47.460" v="663" actId="790"/>
          <ac:spMkLst>
            <pc:docMk/>
            <pc:sldMk cId="361589126" sldId="3971"/>
            <ac:spMk id="207" creationId="{7A406966-E87E-458C-8930-FADEF5891D31}"/>
          </ac:spMkLst>
        </pc:spChg>
        <pc:spChg chg="mod">
          <ac:chgData name="Weichhart, Georg" userId="6acaec35-c60b-4926-b3cb-0a23db3b40a0" providerId="ADAL" clId="{28D68A11-B57B-4C9B-BA7F-187D1A38C6D1}" dt="2024-11-18T09:40:47.460" v="664" actId="790"/>
          <ac:spMkLst>
            <pc:docMk/>
            <pc:sldMk cId="361589126" sldId="3971"/>
            <ac:spMk id="208" creationId="{BCCD51D3-699E-45C6-863B-6C18D253DB0C}"/>
          </ac:spMkLst>
        </pc:spChg>
        <pc:spChg chg="mod">
          <ac:chgData name="Weichhart, Georg" userId="6acaec35-c60b-4926-b3cb-0a23db3b40a0" providerId="ADAL" clId="{28D68A11-B57B-4C9B-BA7F-187D1A38C6D1}" dt="2024-11-18T09:40:47.460" v="665" actId="790"/>
          <ac:spMkLst>
            <pc:docMk/>
            <pc:sldMk cId="361589126" sldId="3971"/>
            <ac:spMk id="209" creationId="{A120827F-8002-4695-9DF6-465829792FA5}"/>
          </ac:spMkLst>
        </pc:spChg>
        <pc:spChg chg="mod">
          <ac:chgData name="Weichhart, Georg" userId="6acaec35-c60b-4926-b3cb-0a23db3b40a0" providerId="ADAL" clId="{28D68A11-B57B-4C9B-BA7F-187D1A38C6D1}" dt="2024-11-18T09:40:47.460" v="666" actId="790"/>
          <ac:spMkLst>
            <pc:docMk/>
            <pc:sldMk cId="361589126" sldId="3971"/>
            <ac:spMk id="210" creationId="{602FDC01-2219-435C-B4D8-5C7984D84362}"/>
          </ac:spMkLst>
        </pc:spChg>
        <pc:spChg chg="mod">
          <ac:chgData name="Weichhart, Georg" userId="6acaec35-c60b-4926-b3cb-0a23db3b40a0" providerId="ADAL" clId="{28D68A11-B57B-4C9B-BA7F-187D1A38C6D1}" dt="2024-11-18T09:40:47.460" v="667" actId="790"/>
          <ac:spMkLst>
            <pc:docMk/>
            <pc:sldMk cId="361589126" sldId="3971"/>
            <ac:spMk id="211" creationId="{42D4E237-A7F4-4692-974C-AF73D2FE56FE}"/>
          </ac:spMkLst>
        </pc:spChg>
        <pc:spChg chg="mod">
          <ac:chgData name="Weichhart, Georg" userId="6acaec35-c60b-4926-b3cb-0a23db3b40a0" providerId="ADAL" clId="{28D68A11-B57B-4C9B-BA7F-187D1A38C6D1}" dt="2024-11-18T09:40:47.475" v="668" actId="790"/>
          <ac:spMkLst>
            <pc:docMk/>
            <pc:sldMk cId="361589126" sldId="3971"/>
            <ac:spMk id="212" creationId="{1178D581-2D54-4885-B03B-3C36D48669FA}"/>
          </ac:spMkLst>
        </pc:spChg>
        <pc:spChg chg="mod">
          <ac:chgData name="Weichhart, Georg" userId="6acaec35-c60b-4926-b3cb-0a23db3b40a0" providerId="ADAL" clId="{28D68A11-B57B-4C9B-BA7F-187D1A38C6D1}" dt="2024-11-18T09:40:47.475" v="669" actId="790"/>
          <ac:spMkLst>
            <pc:docMk/>
            <pc:sldMk cId="361589126" sldId="3971"/>
            <ac:spMk id="213" creationId="{6A179C1B-F896-4B7A-A65F-72BBEF89373A}"/>
          </ac:spMkLst>
        </pc:spChg>
        <pc:spChg chg="mod">
          <ac:chgData name="Weichhart, Georg" userId="6acaec35-c60b-4926-b3cb-0a23db3b40a0" providerId="ADAL" clId="{28D68A11-B57B-4C9B-BA7F-187D1A38C6D1}" dt="2024-11-18T09:40:47.475" v="670" actId="790"/>
          <ac:spMkLst>
            <pc:docMk/>
            <pc:sldMk cId="361589126" sldId="3971"/>
            <ac:spMk id="214" creationId="{0BBFC685-2514-4647-BE30-934D9FF17142}"/>
          </ac:spMkLst>
        </pc:spChg>
        <pc:spChg chg="mod">
          <ac:chgData name="Weichhart, Georg" userId="6acaec35-c60b-4926-b3cb-0a23db3b40a0" providerId="ADAL" clId="{28D68A11-B57B-4C9B-BA7F-187D1A38C6D1}" dt="2024-11-18T09:40:47.475" v="671" actId="790"/>
          <ac:spMkLst>
            <pc:docMk/>
            <pc:sldMk cId="361589126" sldId="3971"/>
            <ac:spMk id="215" creationId="{C10F9EA5-3ED3-4CC9-A20B-CD77F98A2DEA}"/>
          </ac:spMkLst>
        </pc:spChg>
        <pc:spChg chg="mod">
          <ac:chgData name="Weichhart, Georg" userId="6acaec35-c60b-4926-b3cb-0a23db3b40a0" providerId="ADAL" clId="{28D68A11-B57B-4C9B-BA7F-187D1A38C6D1}" dt="2024-11-18T09:40:47.475" v="672" actId="790"/>
          <ac:spMkLst>
            <pc:docMk/>
            <pc:sldMk cId="361589126" sldId="3971"/>
            <ac:spMk id="216" creationId="{516CB470-6B97-448A-9DC2-58DB0E111EEE}"/>
          </ac:spMkLst>
        </pc:spChg>
        <pc:spChg chg="mod">
          <ac:chgData name="Weichhart, Georg" userId="6acaec35-c60b-4926-b3cb-0a23db3b40a0" providerId="ADAL" clId="{28D68A11-B57B-4C9B-BA7F-187D1A38C6D1}" dt="2024-11-18T09:40:47.416" v="598" actId="790"/>
          <ac:spMkLst>
            <pc:docMk/>
            <pc:sldMk cId="361589126" sldId="3971"/>
            <ac:spMk id="218" creationId="{96371753-1232-4E45-A618-E2ACB5949BC4}"/>
          </ac:spMkLst>
        </pc:spChg>
        <pc:spChg chg="mod">
          <ac:chgData name="Weichhart, Georg" userId="6acaec35-c60b-4926-b3cb-0a23db3b40a0" providerId="ADAL" clId="{28D68A11-B57B-4C9B-BA7F-187D1A38C6D1}" dt="2024-11-18T09:40:47.419" v="599" actId="790"/>
          <ac:spMkLst>
            <pc:docMk/>
            <pc:sldMk cId="361589126" sldId="3971"/>
            <ac:spMk id="219" creationId="{D03D1777-35FB-4893-BF96-0CEB1C303C52}"/>
          </ac:spMkLst>
        </pc:spChg>
        <pc:spChg chg="mod">
          <ac:chgData name="Weichhart, Georg" userId="6acaec35-c60b-4926-b3cb-0a23db3b40a0" providerId="ADAL" clId="{28D68A11-B57B-4C9B-BA7F-187D1A38C6D1}" dt="2024-11-18T09:40:47.421" v="600" actId="790"/>
          <ac:spMkLst>
            <pc:docMk/>
            <pc:sldMk cId="361589126" sldId="3971"/>
            <ac:spMk id="220" creationId="{7F284F0E-D403-420F-A5ED-94001B3D101C}"/>
          </ac:spMkLst>
        </pc:spChg>
        <pc:spChg chg="mod">
          <ac:chgData name="Weichhart, Georg" userId="6acaec35-c60b-4926-b3cb-0a23db3b40a0" providerId="ADAL" clId="{28D68A11-B57B-4C9B-BA7F-187D1A38C6D1}" dt="2024-11-18T09:40:47.422" v="601" actId="790"/>
          <ac:spMkLst>
            <pc:docMk/>
            <pc:sldMk cId="361589126" sldId="3971"/>
            <ac:spMk id="221" creationId="{5693BEE9-9281-4D77-A141-FF008115738E}"/>
          </ac:spMkLst>
        </pc:spChg>
        <pc:spChg chg="mod">
          <ac:chgData name="Weichhart, Georg" userId="6acaec35-c60b-4926-b3cb-0a23db3b40a0" providerId="ADAL" clId="{28D68A11-B57B-4C9B-BA7F-187D1A38C6D1}" dt="2024-11-18T09:40:47.422" v="602" actId="790"/>
          <ac:spMkLst>
            <pc:docMk/>
            <pc:sldMk cId="361589126" sldId="3971"/>
            <ac:spMk id="222" creationId="{8D014D17-953D-4CC5-B692-351C1CB49081}"/>
          </ac:spMkLst>
        </pc:spChg>
        <pc:spChg chg="mod">
          <ac:chgData name="Weichhart, Georg" userId="6acaec35-c60b-4926-b3cb-0a23db3b40a0" providerId="ADAL" clId="{28D68A11-B57B-4C9B-BA7F-187D1A38C6D1}" dt="2024-11-18T09:40:47.491" v="694" actId="790"/>
          <ac:spMkLst>
            <pc:docMk/>
            <pc:sldMk cId="361589126" sldId="3971"/>
            <ac:spMk id="223" creationId="{69EF01DE-7E41-4C53-B230-4D8BE5CB9E76}"/>
          </ac:spMkLst>
        </pc:spChg>
        <pc:spChg chg="mod">
          <ac:chgData name="Weichhart, Georg" userId="6acaec35-c60b-4926-b3cb-0a23db3b40a0" providerId="ADAL" clId="{28D68A11-B57B-4C9B-BA7F-187D1A38C6D1}" dt="2024-11-18T09:40:47.491" v="695" actId="790"/>
          <ac:spMkLst>
            <pc:docMk/>
            <pc:sldMk cId="361589126" sldId="3971"/>
            <ac:spMk id="229" creationId="{30A7F8C5-4A15-459A-A10C-5AD57EEB6448}"/>
          </ac:spMkLst>
        </pc:spChg>
        <pc:spChg chg="mod">
          <ac:chgData name="Weichhart, Georg" userId="6acaec35-c60b-4926-b3cb-0a23db3b40a0" providerId="ADAL" clId="{28D68A11-B57B-4C9B-BA7F-187D1A38C6D1}" dt="2024-11-18T09:40:47.491" v="696" actId="790"/>
          <ac:spMkLst>
            <pc:docMk/>
            <pc:sldMk cId="361589126" sldId="3971"/>
            <ac:spMk id="231" creationId="{DC737769-819A-40A5-B3B0-683B7A8F4AA1}"/>
          </ac:spMkLst>
        </pc:spChg>
        <pc:spChg chg="mod">
          <ac:chgData name="Weichhart, Georg" userId="6acaec35-c60b-4926-b3cb-0a23db3b40a0" providerId="ADAL" clId="{28D68A11-B57B-4C9B-BA7F-187D1A38C6D1}" dt="2024-11-18T09:40:47.491" v="697" actId="790"/>
          <ac:spMkLst>
            <pc:docMk/>
            <pc:sldMk cId="361589126" sldId="3971"/>
            <ac:spMk id="234" creationId="{2F946AF4-39CD-44EA-AA4E-C5D401DC40D2}"/>
          </ac:spMkLst>
        </pc:spChg>
      </pc:sldChg>
      <pc:sldChg chg="modSp mod">
        <pc:chgData name="Weichhart, Georg" userId="6acaec35-c60b-4926-b3cb-0a23db3b40a0" providerId="ADAL" clId="{28D68A11-B57B-4C9B-BA7F-187D1A38C6D1}" dt="2024-11-18T09:40:47.303" v="497" actId="790"/>
        <pc:sldMkLst>
          <pc:docMk/>
          <pc:sldMk cId="1861374498" sldId="10846"/>
        </pc:sldMkLst>
        <pc:spChg chg="mod">
          <ac:chgData name="Weichhart, Georg" userId="6acaec35-c60b-4926-b3cb-0a23db3b40a0" providerId="ADAL" clId="{28D68A11-B57B-4C9B-BA7F-187D1A38C6D1}" dt="2024-11-18T09:40:47.303" v="497" actId="790"/>
          <ac:spMkLst>
            <pc:docMk/>
            <pc:sldMk cId="1861374498" sldId="10846"/>
            <ac:spMk id="2" creationId="{69C4ACB3-2F45-4B60-80BD-9A05C9412340}"/>
          </ac:spMkLst>
        </pc:spChg>
        <pc:spChg chg="mod">
          <ac:chgData name="Weichhart, Georg" userId="6acaec35-c60b-4926-b3cb-0a23db3b40a0" providerId="ADAL" clId="{28D68A11-B57B-4C9B-BA7F-187D1A38C6D1}" dt="2024-11-18T09:40:47.288" v="488" actId="790"/>
          <ac:spMkLst>
            <pc:docMk/>
            <pc:sldMk cId="1861374498" sldId="10846"/>
            <ac:spMk id="3" creationId="{841E7F11-34B2-4218-8555-C20C65EFF22F}"/>
          </ac:spMkLst>
        </pc:spChg>
        <pc:spChg chg="mod">
          <ac:chgData name="Weichhart, Georg" userId="6acaec35-c60b-4926-b3cb-0a23db3b40a0" providerId="ADAL" clId="{28D68A11-B57B-4C9B-BA7F-187D1A38C6D1}" dt="2024-11-18T09:40:47.288" v="489" actId="790"/>
          <ac:spMkLst>
            <pc:docMk/>
            <pc:sldMk cId="1861374498" sldId="10846"/>
            <ac:spMk id="5" creationId="{8B8303ED-F512-4EB5-8726-EFBD3F9A6C59}"/>
          </ac:spMkLst>
        </pc:spChg>
        <pc:spChg chg="mod">
          <ac:chgData name="Weichhart, Georg" userId="6acaec35-c60b-4926-b3cb-0a23db3b40a0" providerId="ADAL" clId="{28D68A11-B57B-4C9B-BA7F-187D1A38C6D1}" dt="2024-11-18T09:40:47.290" v="490" actId="790"/>
          <ac:spMkLst>
            <pc:docMk/>
            <pc:sldMk cId="1861374498" sldId="10846"/>
            <ac:spMk id="6" creationId="{9FD46485-A084-47DA-B9EE-1C1E30D0E3AD}"/>
          </ac:spMkLst>
        </pc:spChg>
        <pc:spChg chg="mod">
          <ac:chgData name="Weichhart, Georg" userId="6acaec35-c60b-4926-b3cb-0a23db3b40a0" providerId="ADAL" clId="{28D68A11-B57B-4C9B-BA7F-187D1A38C6D1}" dt="2024-11-18T09:40:47.294" v="492" actId="790"/>
          <ac:spMkLst>
            <pc:docMk/>
            <pc:sldMk cId="1861374498" sldId="10846"/>
            <ac:spMk id="10" creationId="{1184E7B0-5047-436B-AC11-80651437A9C4}"/>
          </ac:spMkLst>
        </pc:spChg>
        <pc:spChg chg="mod">
          <ac:chgData name="Weichhart, Georg" userId="6acaec35-c60b-4926-b3cb-0a23db3b40a0" providerId="ADAL" clId="{28D68A11-B57B-4C9B-BA7F-187D1A38C6D1}" dt="2024-11-18T09:40:47.296" v="493" actId="790"/>
          <ac:spMkLst>
            <pc:docMk/>
            <pc:sldMk cId="1861374498" sldId="10846"/>
            <ac:spMk id="11" creationId="{6964A497-7561-462F-A51D-01291882D0AA}"/>
          </ac:spMkLst>
        </pc:spChg>
        <pc:spChg chg="mod">
          <ac:chgData name="Weichhart, Georg" userId="6acaec35-c60b-4926-b3cb-0a23db3b40a0" providerId="ADAL" clId="{28D68A11-B57B-4C9B-BA7F-187D1A38C6D1}" dt="2024-11-18T09:40:47.299" v="494" actId="790"/>
          <ac:spMkLst>
            <pc:docMk/>
            <pc:sldMk cId="1861374498" sldId="10846"/>
            <ac:spMk id="12" creationId="{5853ADEA-2C92-40D0-97A8-DD974E1E7E42}"/>
          </ac:spMkLst>
        </pc:spChg>
        <pc:spChg chg="mod">
          <ac:chgData name="Weichhart, Georg" userId="6acaec35-c60b-4926-b3cb-0a23db3b40a0" providerId="ADAL" clId="{28D68A11-B57B-4C9B-BA7F-187D1A38C6D1}" dt="2024-11-18T09:40:47.300" v="495" actId="790"/>
          <ac:spMkLst>
            <pc:docMk/>
            <pc:sldMk cId="1861374498" sldId="10846"/>
            <ac:spMk id="13" creationId="{2EE0F3DC-60C3-4056-9513-BE723DE75D33}"/>
          </ac:spMkLst>
        </pc:spChg>
        <pc:spChg chg="mod">
          <ac:chgData name="Weichhart, Georg" userId="6acaec35-c60b-4926-b3cb-0a23db3b40a0" providerId="ADAL" clId="{28D68A11-B57B-4C9B-BA7F-187D1A38C6D1}" dt="2024-11-18T09:40:47.300" v="496" actId="790"/>
          <ac:spMkLst>
            <pc:docMk/>
            <pc:sldMk cId="1861374498" sldId="10846"/>
            <ac:spMk id="16" creationId="{B76D0279-E880-465C-B764-2AF7AAF50476}"/>
          </ac:spMkLst>
        </pc:spChg>
        <pc:spChg chg="mod">
          <ac:chgData name="Weichhart, Georg" userId="6acaec35-c60b-4926-b3cb-0a23db3b40a0" providerId="ADAL" clId="{28D68A11-B57B-4C9B-BA7F-187D1A38C6D1}" dt="2024-11-18T09:40:47.290" v="491" actId="790"/>
          <ac:spMkLst>
            <pc:docMk/>
            <pc:sldMk cId="1861374498" sldId="10846"/>
            <ac:spMk id="24" creationId="{C9575CF0-538A-4886-9AC3-F72504716C9A}"/>
          </ac:spMkLst>
        </pc:spChg>
      </pc:sldChg>
      <pc:sldChg chg="modSp mod">
        <pc:chgData name="Weichhart, Georg" userId="6acaec35-c60b-4926-b3cb-0a23db3b40a0" providerId="ADAL" clId="{28D68A11-B57B-4C9B-BA7F-187D1A38C6D1}" dt="2024-11-18T09:40:47.329" v="519" actId="790"/>
        <pc:sldMkLst>
          <pc:docMk/>
          <pc:sldMk cId="1716636921" sldId="10848"/>
        </pc:sldMkLst>
        <pc:spChg chg="mod">
          <ac:chgData name="Weichhart, Georg" userId="6acaec35-c60b-4926-b3cb-0a23db3b40a0" providerId="ADAL" clId="{28D68A11-B57B-4C9B-BA7F-187D1A38C6D1}" dt="2024-11-18T09:40:47.329" v="519" actId="790"/>
          <ac:spMkLst>
            <pc:docMk/>
            <pc:sldMk cId="1716636921" sldId="10848"/>
            <ac:spMk id="2" creationId="{D0523058-CCF5-D045-EF6D-2DED736F5BA3}"/>
          </ac:spMkLst>
        </pc:spChg>
        <pc:spChg chg="mod">
          <ac:chgData name="Weichhart, Georg" userId="6acaec35-c60b-4926-b3cb-0a23db3b40a0" providerId="ADAL" clId="{28D68A11-B57B-4C9B-BA7F-187D1A38C6D1}" dt="2024-11-18T09:40:47.329" v="518" actId="790"/>
          <ac:spMkLst>
            <pc:docMk/>
            <pc:sldMk cId="1716636921" sldId="10848"/>
            <ac:spMk id="3" creationId="{D562A363-A226-6EF7-4124-E68C815E5332}"/>
          </ac:spMkLst>
        </pc:spChg>
        <pc:spChg chg="mod">
          <ac:chgData name="Weichhart, Georg" userId="6acaec35-c60b-4926-b3cb-0a23db3b40a0" providerId="ADAL" clId="{28D68A11-B57B-4C9B-BA7F-187D1A38C6D1}" dt="2024-11-18T09:40:47.309" v="501" actId="790"/>
          <ac:spMkLst>
            <pc:docMk/>
            <pc:sldMk cId="1716636921" sldId="10848"/>
            <ac:spMk id="4" creationId="{36D38D9A-AE35-D2FE-131E-88AB68E8D9A9}"/>
          </ac:spMkLst>
        </pc:spChg>
        <pc:spChg chg="mod">
          <ac:chgData name="Weichhart, Georg" userId="6acaec35-c60b-4926-b3cb-0a23db3b40a0" providerId="ADAL" clId="{28D68A11-B57B-4C9B-BA7F-187D1A38C6D1}" dt="2024-11-18T09:40:47.307" v="499" actId="790"/>
          <ac:spMkLst>
            <pc:docMk/>
            <pc:sldMk cId="1716636921" sldId="10848"/>
            <ac:spMk id="5" creationId="{BB7D0F6C-A0B7-42F4-BDB8-41CEA8A2F7CC}"/>
          </ac:spMkLst>
        </pc:spChg>
        <pc:spChg chg="mod">
          <ac:chgData name="Weichhart, Georg" userId="6acaec35-c60b-4926-b3cb-0a23db3b40a0" providerId="ADAL" clId="{28D68A11-B57B-4C9B-BA7F-187D1A38C6D1}" dt="2024-11-18T09:40:47.306" v="498" actId="790"/>
          <ac:spMkLst>
            <pc:docMk/>
            <pc:sldMk cId="1716636921" sldId="10848"/>
            <ac:spMk id="6" creationId="{8FF03457-2377-45CD-8662-800E110E2818}"/>
          </ac:spMkLst>
        </pc:spChg>
        <pc:spChg chg="mod">
          <ac:chgData name="Weichhart, Georg" userId="6acaec35-c60b-4926-b3cb-0a23db3b40a0" providerId="ADAL" clId="{28D68A11-B57B-4C9B-BA7F-187D1A38C6D1}" dt="2024-11-18T09:40:47.311" v="502" actId="790"/>
          <ac:spMkLst>
            <pc:docMk/>
            <pc:sldMk cId="1716636921" sldId="10848"/>
            <ac:spMk id="8" creationId="{B2FBF359-7F76-3F0C-0FDC-4B26C9B3A267}"/>
          </ac:spMkLst>
        </pc:spChg>
        <pc:spChg chg="mod">
          <ac:chgData name="Weichhart, Georg" userId="6acaec35-c60b-4926-b3cb-0a23db3b40a0" providerId="ADAL" clId="{28D68A11-B57B-4C9B-BA7F-187D1A38C6D1}" dt="2024-11-18T09:40:47.312" v="503" actId="790"/>
          <ac:spMkLst>
            <pc:docMk/>
            <pc:sldMk cId="1716636921" sldId="10848"/>
            <ac:spMk id="9" creationId="{807B1124-5EBB-46E4-B1EE-5A8FB088BB63}"/>
          </ac:spMkLst>
        </pc:spChg>
        <pc:spChg chg="mod">
          <ac:chgData name="Weichhart, Georg" userId="6acaec35-c60b-4926-b3cb-0a23db3b40a0" providerId="ADAL" clId="{28D68A11-B57B-4C9B-BA7F-187D1A38C6D1}" dt="2024-11-18T09:40:47.314" v="504" actId="790"/>
          <ac:spMkLst>
            <pc:docMk/>
            <pc:sldMk cId="1716636921" sldId="10848"/>
            <ac:spMk id="10" creationId="{580ED397-8165-1468-1262-9BF066CC81A3}"/>
          </ac:spMkLst>
        </pc:spChg>
        <pc:spChg chg="mod">
          <ac:chgData name="Weichhart, Georg" userId="6acaec35-c60b-4926-b3cb-0a23db3b40a0" providerId="ADAL" clId="{28D68A11-B57B-4C9B-BA7F-187D1A38C6D1}" dt="2024-11-18T09:40:47.314" v="505" actId="790"/>
          <ac:spMkLst>
            <pc:docMk/>
            <pc:sldMk cId="1716636921" sldId="10848"/>
            <ac:spMk id="11" creationId="{4909537C-A2FD-2E62-AA43-8F413895BD31}"/>
          </ac:spMkLst>
        </pc:spChg>
        <pc:spChg chg="mod">
          <ac:chgData name="Weichhart, Georg" userId="6acaec35-c60b-4926-b3cb-0a23db3b40a0" providerId="ADAL" clId="{28D68A11-B57B-4C9B-BA7F-187D1A38C6D1}" dt="2024-11-18T09:40:47.317" v="506" actId="790"/>
          <ac:spMkLst>
            <pc:docMk/>
            <pc:sldMk cId="1716636921" sldId="10848"/>
            <ac:spMk id="12" creationId="{8DDEBD35-E187-9C69-8504-3FB6884FC3C3}"/>
          </ac:spMkLst>
        </pc:spChg>
        <pc:spChg chg="mod">
          <ac:chgData name="Weichhart, Georg" userId="6acaec35-c60b-4926-b3cb-0a23db3b40a0" providerId="ADAL" clId="{28D68A11-B57B-4C9B-BA7F-187D1A38C6D1}" dt="2024-11-18T09:40:47.317" v="507" actId="790"/>
          <ac:spMkLst>
            <pc:docMk/>
            <pc:sldMk cId="1716636921" sldId="10848"/>
            <ac:spMk id="18" creationId="{9FE16D1C-7598-CCBF-2760-43B8AA6E176F}"/>
          </ac:spMkLst>
        </pc:spChg>
        <pc:spChg chg="mod">
          <ac:chgData name="Weichhart, Georg" userId="6acaec35-c60b-4926-b3cb-0a23db3b40a0" providerId="ADAL" clId="{28D68A11-B57B-4C9B-BA7F-187D1A38C6D1}" dt="2024-11-18T09:40:47.321" v="509" actId="790"/>
          <ac:spMkLst>
            <pc:docMk/>
            <pc:sldMk cId="1716636921" sldId="10848"/>
            <ac:spMk id="21" creationId="{10B2EDB2-1C3F-76EF-6D85-85B3E525087E}"/>
          </ac:spMkLst>
        </pc:spChg>
        <pc:spChg chg="mod">
          <ac:chgData name="Weichhart, Georg" userId="6acaec35-c60b-4926-b3cb-0a23db3b40a0" providerId="ADAL" clId="{28D68A11-B57B-4C9B-BA7F-187D1A38C6D1}" dt="2024-11-18T09:40:47.321" v="510" actId="790"/>
          <ac:spMkLst>
            <pc:docMk/>
            <pc:sldMk cId="1716636921" sldId="10848"/>
            <ac:spMk id="22" creationId="{C92D7FE1-75E8-AF95-1D7D-CE601142354B}"/>
          </ac:spMkLst>
        </pc:spChg>
        <pc:spChg chg="mod">
          <ac:chgData name="Weichhart, Georg" userId="6acaec35-c60b-4926-b3cb-0a23db3b40a0" providerId="ADAL" clId="{28D68A11-B57B-4C9B-BA7F-187D1A38C6D1}" dt="2024-11-18T09:40:47.323" v="511" actId="790"/>
          <ac:spMkLst>
            <pc:docMk/>
            <pc:sldMk cId="1716636921" sldId="10848"/>
            <ac:spMk id="23" creationId="{271991A5-10E5-2EF6-E95F-FA917C279486}"/>
          </ac:spMkLst>
        </pc:spChg>
        <pc:spChg chg="mod">
          <ac:chgData name="Weichhart, Georg" userId="6acaec35-c60b-4926-b3cb-0a23db3b40a0" providerId="ADAL" clId="{28D68A11-B57B-4C9B-BA7F-187D1A38C6D1}" dt="2024-11-18T09:40:47.324" v="512" actId="790"/>
          <ac:spMkLst>
            <pc:docMk/>
            <pc:sldMk cId="1716636921" sldId="10848"/>
            <ac:spMk id="24" creationId="{3824AC13-3AA9-C05A-808F-96823F94BE9D}"/>
          </ac:spMkLst>
        </pc:spChg>
        <pc:spChg chg="mod">
          <ac:chgData name="Weichhart, Georg" userId="6acaec35-c60b-4926-b3cb-0a23db3b40a0" providerId="ADAL" clId="{28D68A11-B57B-4C9B-BA7F-187D1A38C6D1}" dt="2024-11-18T09:40:47.324" v="513" actId="790"/>
          <ac:spMkLst>
            <pc:docMk/>
            <pc:sldMk cId="1716636921" sldId="10848"/>
            <ac:spMk id="25" creationId="{91A011DF-79C9-8C26-7BBB-76EE56A1DA6D}"/>
          </ac:spMkLst>
        </pc:spChg>
        <pc:spChg chg="mod">
          <ac:chgData name="Weichhart, Georg" userId="6acaec35-c60b-4926-b3cb-0a23db3b40a0" providerId="ADAL" clId="{28D68A11-B57B-4C9B-BA7F-187D1A38C6D1}" dt="2024-11-18T09:40:47.325" v="514" actId="790"/>
          <ac:spMkLst>
            <pc:docMk/>
            <pc:sldMk cId="1716636921" sldId="10848"/>
            <ac:spMk id="27" creationId="{0AB5FB16-F412-982D-B913-280B6723D816}"/>
          </ac:spMkLst>
        </pc:spChg>
        <pc:spChg chg="mod">
          <ac:chgData name="Weichhart, Georg" userId="6acaec35-c60b-4926-b3cb-0a23db3b40a0" providerId="ADAL" clId="{28D68A11-B57B-4C9B-BA7F-187D1A38C6D1}" dt="2024-11-18T09:40:47.325" v="515" actId="790"/>
          <ac:spMkLst>
            <pc:docMk/>
            <pc:sldMk cId="1716636921" sldId="10848"/>
            <ac:spMk id="28" creationId="{06BDCB72-F5A9-19D9-59F5-2BD0C7037954}"/>
          </ac:spMkLst>
        </pc:spChg>
        <pc:spChg chg="mod">
          <ac:chgData name="Weichhart, Georg" userId="6acaec35-c60b-4926-b3cb-0a23db3b40a0" providerId="ADAL" clId="{28D68A11-B57B-4C9B-BA7F-187D1A38C6D1}" dt="2024-11-18T09:40:47.325" v="516" actId="790"/>
          <ac:spMkLst>
            <pc:docMk/>
            <pc:sldMk cId="1716636921" sldId="10848"/>
            <ac:spMk id="29" creationId="{509CD9B9-3398-71CC-CF7B-8326FE2F0878}"/>
          </ac:spMkLst>
        </pc:spChg>
        <pc:spChg chg="mod">
          <ac:chgData name="Weichhart, Georg" userId="6acaec35-c60b-4926-b3cb-0a23db3b40a0" providerId="ADAL" clId="{28D68A11-B57B-4C9B-BA7F-187D1A38C6D1}" dt="2024-11-18T09:40:47.325" v="517" actId="790"/>
          <ac:spMkLst>
            <pc:docMk/>
            <pc:sldMk cId="1716636921" sldId="10848"/>
            <ac:spMk id="30" creationId="{BD2BD332-13CB-3349-77AD-B666F8BFC331}"/>
          </ac:spMkLst>
        </pc:spChg>
        <pc:spChg chg="mod">
          <ac:chgData name="Weichhart, Georg" userId="6acaec35-c60b-4926-b3cb-0a23db3b40a0" providerId="ADAL" clId="{28D68A11-B57B-4C9B-BA7F-187D1A38C6D1}" dt="2024-11-18T09:40:47.309" v="500" actId="790"/>
          <ac:spMkLst>
            <pc:docMk/>
            <pc:sldMk cId="1716636921" sldId="10848"/>
            <ac:spMk id="43" creationId="{DD883DC5-237B-4ACB-AB3A-16DE34E05E6D}"/>
          </ac:spMkLst>
        </pc:spChg>
      </pc:sldChg>
      <pc:sldChg chg="modSp mod">
        <pc:chgData name="Weichhart, Georg" userId="6acaec35-c60b-4926-b3cb-0a23db3b40a0" providerId="ADAL" clId="{28D68A11-B57B-4C9B-BA7F-187D1A38C6D1}" dt="2024-11-18T09:40:47.525" v="740" actId="790"/>
        <pc:sldMkLst>
          <pc:docMk/>
          <pc:sldMk cId="3888680504" sldId="10867"/>
        </pc:sldMkLst>
        <pc:spChg chg="mod">
          <ac:chgData name="Weichhart, Georg" userId="6acaec35-c60b-4926-b3cb-0a23db3b40a0" providerId="ADAL" clId="{28D68A11-B57B-4C9B-BA7F-187D1A38C6D1}" dt="2024-11-18T09:40:47.507" v="717" actId="790"/>
          <ac:spMkLst>
            <pc:docMk/>
            <pc:sldMk cId="3888680504" sldId="10867"/>
            <ac:spMk id="2" creationId="{E811F47B-97E1-4EC7-8DF4-146E9405E1C3}"/>
          </ac:spMkLst>
        </pc:spChg>
        <pc:spChg chg="mod">
          <ac:chgData name="Weichhart, Georg" userId="6acaec35-c60b-4926-b3cb-0a23db3b40a0" providerId="ADAL" clId="{28D68A11-B57B-4C9B-BA7F-187D1A38C6D1}" dt="2024-11-18T09:40:47.507" v="718" actId="790"/>
          <ac:spMkLst>
            <pc:docMk/>
            <pc:sldMk cId="3888680504" sldId="10867"/>
            <ac:spMk id="3" creationId="{F0483AFD-A759-4CA5-B627-A98D0E206D38}"/>
          </ac:spMkLst>
        </pc:spChg>
        <pc:spChg chg="mod">
          <ac:chgData name="Weichhart, Georg" userId="6acaec35-c60b-4926-b3cb-0a23db3b40a0" providerId="ADAL" clId="{28D68A11-B57B-4C9B-BA7F-187D1A38C6D1}" dt="2024-11-18T09:40:47.507" v="723" actId="790"/>
          <ac:spMkLst>
            <pc:docMk/>
            <pc:sldMk cId="3888680504" sldId="10867"/>
            <ac:spMk id="4" creationId="{53CAC49A-2159-1792-FC82-C0400C5CBF80}"/>
          </ac:spMkLst>
        </pc:spChg>
        <pc:spChg chg="mod">
          <ac:chgData name="Weichhart, Georg" userId="6acaec35-c60b-4926-b3cb-0a23db3b40a0" providerId="ADAL" clId="{28D68A11-B57B-4C9B-BA7F-187D1A38C6D1}" dt="2024-11-18T09:40:47.507" v="719" actId="790"/>
          <ac:spMkLst>
            <pc:docMk/>
            <pc:sldMk cId="3888680504" sldId="10867"/>
            <ac:spMk id="5" creationId="{49359AA8-A9CE-4389-9C32-3C861F39B7DC}"/>
          </ac:spMkLst>
        </pc:spChg>
        <pc:spChg chg="mod">
          <ac:chgData name="Weichhart, Georg" userId="6acaec35-c60b-4926-b3cb-0a23db3b40a0" providerId="ADAL" clId="{28D68A11-B57B-4C9B-BA7F-187D1A38C6D1}" dt="2024-11-18T09:40:47.525" v="739" actId="790"/>
          <ac:spMkLst>
            <pc:docMk/>
            <pc:sldMk cId="3888680504" sldId="10867"/>
            <ac:spMk id="9" creationId="{269A5654-70BC-6F8F-51E4-4F5CAE726FD3}"/>
          </ac:spMkLst>
        </pc:spChg>
        <pc:spChg chg="mod">
          <ac:chgData name="Weichhart, Georg" userId="6acaec35-c60b-4926-b3cb-0a23db3b40a0" providerId="ADAL" clId="{28D68A11-B57B-4C9B-BA7F-187D1A38C6D1}" dt="2024-11-18T09:40:47.525" v="731" actId="790"/>
          <ac:spMkLst>
            <pc:docMk/>
            <pc:sldMk cId="3888680504" sldId="10867"/>
            <ac:spMk id="11" creationId="{2B467577-D6A1-593A-34AB-42DED5D18D23}"/>
          </ac:spMkLst>
        </pc:spChg>
        <pc:spChg chg="mod">
          <ac:chgData name="Weichhart, Georg" userId="6acaec35-c60b-4926-b3cb-0a23db3b40a0" providerId="ADAL" clId="{28D68A11-B57B-4C9B-BA7F-187D1A38C6D1}" dt="2024-11-18T09:40:47.525" v="732" actId="790"/>
          <ac:spMkLst>
            <pc:docMk/>
            <pc:sldMk cId="3888680504" sldId="10867"/>
            <ac:spMk id="12" creationId="{067EEC25-611B-66D0-7ADE-0228EE3D8617}"/>
          </ac:spMkLst>
        </pc:spChg>
        <pc:spChg chg="mod">
          <ac:chgData name="Weichhart, Georg" userId="6acaec35-c60b-4926-b3cb-0a23db3b40a0" providerId="ADAL" clId="{28D68A11-B57B-4C9B-BA7F-187D1A38C6D1}" dt="2024-11-18T09:40:47.525" v="733" actId="790"/>
          <ac:spMkLst>
            <pc:docMk/>
            <pc:sldMk cId="3888680504" sldId="10867"/>
            <ac:spMk id="14" creationId="{A77F6A46-5057-50A6-2310-8EF98574EEC9}"/>
          </ac:spMkLst>
        </pc:spChg>
        <pc:spChg chg="mod">
          <ac:chgData name="Weichhart, Georg" userId="6acaec35-c60b-4926-b3cb-0a23db3b40a0" providerId="ADAL" clId="{28D68A11-B57B-4C9B-BA7F-187D1A38C6D1}" dt="2024-11-18T09:40:47.525" v="740" actId="790"/>
          <ac:spMkLst>
            <pc:docMk/>
            <pc:sldMk cId="3888680504" sldId="10867"/>
            <ac:spMk id="17" creationId="{80E7E3B0-AFE3-3A81-ECAC-4FB2EF17EA7F}"/>
          </ac:spMkLst>
        </pc:spChg>
        <pc:spChg chg="mod">
          <ac:chgData name="Weichhart, Georg" userId="6acaec35-c60b-4926-b3cb-0a23db3b40a0" providerId="ADAL" clId="{28D68A11-B57B-4C9B-BA7F-187D1A38C6D1}" dt="2024-11-18T09:40:47.525" v="734" actId="790"/>
          <ac:spMkLst>
            <pc:docMk/>
            <pc:sldMk cId="3888680504" sldId="10867"/>
            <ac:spMk id="18" creationId="{26ADD8D7-CC54-AC77-2105-C43EC56A346A}"/>
          </ac:spMkLst>
        </pc:spChg>
        <pc:spChg chg="mod">
          <ac:chgData name="Weichhart, Georg" userId="6acaec35-c60b-4926-b3cb-0a23db3b40a0" providerId="ADAL" clId="{28D68A11-B57B-4C9B-BA7F-187D1A38C6D1}" dt="2024-11-18T09:40:47.525" v="735" actId="790"/>
          <ac:spMkLst>
            <pc:docMk/>
            <pc:sldMk cId="3888680504" sldId="10867"/>
            <ac:spMk id="20" creationId="{94503983-EB7C-A5B1-9F74-E72F70B74BD9}"/>
          </ac:spMkLst>
        </pc:spChg>
        <pc:spChg chg="mod">
          <ac:chgData name="Weichhart, Georg" userId="6acaec35-c60b-4926-b3cb-0a23db3b40a0" providerId="ADAL" clId="{28D68A11-B57B-4C9B-BA7F-187D1A38C6D1}" dt="2024-11-18T09:40:47.525" v="736" actId="790"/>
          <ac:spMkLst>
            <pc:docMk/>
            <pc:sldMk cId="3888680504" sldId="10867"/>
            <ac:spMk id="21" creationId="{D3516953-B83C-438A-5087-94593DC95AA0}"/>
          </ac:spMkLst>
        </pc:spChg>
        <pc:spChg chg="mod">
          <ac:chgData name="Weichhart, Georg" userId="6acaec35-c60b-4926-b3cb-0a23db3b40a0" providerId="ADAL" clId="{28D68A11-B57B-4C9B-BA7F-187D1A38C6D1}" dt="2024-11-18T09:40:47.507" v="720" actId="790"/>
          <ac:spMkLst>
            <pc:docMk/>
            <pc:sldMk cId="3888680504" sldId="10867"/>
            <ac:spMk id="25" creationId="{04330B98-A46B-4137-AC09-BCBB81B2AA2C}"/>
          </ac:spMkLst>
        </pc:spChg>
        <pc:spChg chg="mod">
          <ac:chgData name="Weichhart, Georg" userId="6acaec35-c60b-4926-b3cb-0a23db3b40a0" providerId="ADAL" clId="{28D68A11-B57B-4C9B-BA7F-187D1A38C6D1}" dt="2024-11-18T09:40:47.507" v="721" actId="790"/>
          <ac:spMkLst>
            <pc:docMk/>
            <pc:sldMk cId="3888680504" sldId="10867"/>
            <ac:spMk id="26" creationId="{3BD76082-AE74-4E84-A9AB-6D11890968E0}"/>
          </ac:spMkLst>
        </pc:spChg>
        <pc:spChg chg="mod">
          <ac:chgData name="Weichhart, Georg" userId="6acaec35-c60b-4926-b3cb-0a23db3b40a0" providerId="ADAL" clId="{28D68A11-B57B-4C9B-BA7F-187D1A38C6D1}" dt="2024-11-18T09:40:47.525" v="737" actId="790"/>
          <ac:spMkLst>
            <pc:docMk/>
            <pc:sldMk cId="3888680504" sldId="10867"/>
            <ac:spMk id="27" creationId="{6748EFEE-9B8B-1B7A-DA11-E7C43531375B}"/>
          </ac:spMkLst>
        </pc:spChg>
        <pc:spChg chg="mod">
          <ac:chgData name="Weichhart, Georg" userId="6acaec35-c60b-4926-b3cb-0a23db3b40a0" providerId="ADAL" clId="{28D68A11-B57B-4C9B-BA7F-187D1A38C6D1}" dt="2024-11-18T09:40:47.525" v="738" actId="790"/>
          <ac:spMkLst>
            <pc:docMk/>
            <pc:sldMk cId="3888680504" sldId="10867"/>
            <ac:spMk id="36" creationId="{4EA73D0E-E09A-1B17-9281-8087302E7422}"/>
          </ac:spMkLst>
        </pc:spChg>
        <pc:spChg chg="mod">
          <ac:chgData name="Weichhart, Georg" userId="6acaec35-c60b-4926-b3cb-0a23db3b40a0" providerId="ADAL" clId="{28D68A11-B57B-4C9B-BA7F-187D1A38C6D1}" dt="2024-11-18T09:40:47.507" v="724" actId="790"/>
          <ac:spMkLst>
            <pc:docMk/>
            <pc:sldMk cId="3888680504" sldId="10867"/>
            <ac:spMk id="37" creationId="{9C0A5177-C20E-9D5D-59FF-3BE395DF6D7E}"/>
          </ac:spMkLst>
        </pc:spChg>
        <pc:spChg chg="mod">
          <ac:chgData name="Weichhart, Georg" userId="6acaec35-c60b-4926-b3cb-0a23db3b40a0" providerId="ADAL" clId="{28D68A11-B57B-4C9B-BA7F-187D1A38C6D1}" dt="2024-11-18T09:40:47.525" v="725" actId="790"/>
          <ac:spMkLst>
            <pc:docMk/>
            <pc:sldMk cId="3888680504" sldId="10867"/>
            <ac:spMk id="39" creationId="{4F346E98-FD66-E73C-DC71-0699E88F29CA}"/>
          </ac:spMkLst>
        </pc:spChg>
        <pc:spChg chg="mod">
          <ac:chgData name="Weichhart, Georg" userId="6acaec35-c60b-4926-b3cb-0a23db3b40a0" providerId="ADAL" clId="{28D68A11-B57B-4C9B-BA7F-187D1A38C6D1}" dt="2024-11-18T09:40:47.507" v="722" actId="790"/>
          <ac:spMkLst>
            <pc:docMk/>
            <pc:sldMk cId="3888680504" sldId="10867"/>
            <ac:spMk id="40" creationId="{07CCA9EC-A3FB-4E11-B04F-74B96A662EF9}"/>
          </ac:spMkLst>
        </pc:spChg>
        <pc:spChg chg="mod">
          <ac:chgData name="Weichhart, Georg" userId="6acaec35-c60b-4926-b3cb-0a23db3b40a0" providerId="ADAL" clId="{28D68A11-B57B-4C9B-BA7F-187D1A38C6D1}" dt="2024-11-18T09:40:47.525" v="726" actId="790"/>
          <ac:spMkLst>
            <pc:docMk/>
            <pc:sldMk cId="3888680504" sldId="10867"/>
            <ac:spMk id="41" creationId="{18A9903E-B4A5-EB41-0599-7F7DF2D7C612}"/>
          </ac:spMkLst>
        </pc:spChg>
        <pc:spChg chg="mod">
          <ac:chgData name="Weichhart, Georg" userId="6acaec35-c60b-4926-b3cb-0a23db3b40a0" providerId="ADAL" clId="{28D68A11-B57B-4C9B-BA7F-187D1A38C6D1}" dt="2024-11-18T09:40:47.525" v="727" actId="790"/>
          <ac:spMkLst>
            <pc:docMk/>
            <pc:sldMk cId="3888680504" sldId="10867"/>
            <ac:spMk id="46" creationId="{7207F714-9C2C-07E9-8CDC-56E999BCA03C}"/>
          </ac:spMkLst>
        </pc:spChg>
        <pc:spChg chg="mod">
          <ac:chgData name="Weichhart, Georg" userId="6acaec35-c60b-4926-b3cb-0a23db3b40a0" providerId="ADAL" clId="{28D68A11-B57B-4C9B-BA7F-187D1A38C6D1}" dt="2024-11-18T09:40:47.525" v="728" actId="790"/>
          <ac:spMkLst>
            <pc:docMk/>
            <pc:sldMk cId="3888680504" sldId="10867"/>
            <ac:spMk id="47" creationId="{2D30E980-2805-4F28-F0C3-FCD300BAAD9A}"/>
          </ac:spMkLst>
        </pc:spChg>
        <pc:spChg chg="mod">
          <ac:chgData name="Weichhart, Georg" userId="6acaec35-c60b-4926-b3cb-0a23db3b40a0" providerId="ADAL" clId="{28D68A11-B57B-4C9B-BA7F-187D1A38C6D1}" dt="2024-11-18T09:40:47.525" v="729" actId="790"/>
          <ac:spMkLst>
            <pc:docMk/>
            <pc:sldMk cId="3888680504" sldId="10867"/>
            <ac:spMk id="52" creationId="{1512ECE6-A20D-0BB8-0B70-6E2043AA2701}"/>
          </ac:spMkLst>
        </pc:spChg>
        <pc:spChg chg="mod">
          <ac:chgData name="Weichhart, Georg" userId="6acaec35-c60b-4926-b3cb-0a23db3b40a0" providerId="ADAL" clId="{28D68A11-B57B-4C9B-BA7F-187D1A38C6D1}" dt="2024-11-18T09:40:47.525" v="730" actId="790"/>
          <ac:spMkLst>
            <pc:docMk/>
            <pc:sldMk cId="3888680504" sldId="10867"/>
            <ac:spMk id="53" creationId="{E5C1F2FC-D8AC-E5D0-0DFF-0A429CC1F979}"/>
          </ac:spMkLst>
        </pc:spChg>
      </pc:sldChg>
      <pc:sldChg chg="modSp mod">
        <pc:chgData name="Weichhart, Georg" userId="6acaec35-c60b-4926-b3cb-0a23db3b40a0" providerId="ADAL" clId="{28D68A11-B57B-4C9B-BA7F-187D1A38C6D1}" dt="2024-11-18T09:40:47.176" v="400" actId="790"/>
        <pc:sldMkLst>
          <pc:docMk/>
          <pc:sldMk cId="318880829" sldId="10919"/>
        </pc:sldMkLst>
        <pc:spChg chg="mod">
          <ac:chgData name="Weichhart, Georg" userId="6acaec35-c60b-4926-b3cb-0a23db3b40a0" providerId="ADAL" clId="{28D68A11-B57B-4C9B-BA7F-187D1A38C6D1}" dt="2024-11-18T09:40:47.144" v="369" actId="790"/>
          <ac:spMkLst>
            <pc:docMk/>
            <pc:sldMk cId="318880829" sldId="10919"/>
            <ac:spMk id="2" creationId="{6DA9B280-89CF-4AE8-BCA9-69970FFD2EC3}"/>
          </ac:spMkLst>
        </pc:spChg>
        <pc:spChg chg="mod">
          <ac:chgData name="Weichhart, Georg" userId="6acaec35-c60b-4926-b3cb-0a23db3b40a0" providerId="ADAL" clId="{28D68A11-B57B-4C9B-BA7F-187D1A38C6D1}" dt="2024-11-18T09:40:47.144" v="370" actId="790"/>
          <ac:spMkLst>
            <pc:docMk/>
            <pc:sldMk cId="318880829" sldId="10919"/>
            <ac:spMk id="3" creationId="{6F4B5F33-D2D3-4A7F-B175-3D522F3DAFF6}"/>
          </ac:spMkLst>
        </pc:spChg>
        <pc:spChg chg="mod">
          <ac:chgData name="Weichhart, Georg" userId="6acaec35-c60b-4926-b3cb-0a23db3b40a0" providerId="ADAL" clId="{28D68A11-B57B-4C9B-BA7F-187D1A38C6D1}" dt="2024-11-18T09:40:47.144" v="371" actId="790"/>
          <ac:spMkLst>
            <pc:docMk/>
            <pc:sldMk cId="318880829" sldId="10919"/>
            <ac:spMk id="4" creationId="{6F276E9D-F974-4AED-A388-9DA86DEFA192}"/>
          </ac:spMkLst>
        </pc:spChg>
        <pc:spChg chg="mod">
          <ac:chgData name="Weichhart, Georg" userId="6acaec35-c60b-4926-b3cb-0a23db3b40a0" providerId="ADAL" clId="{28D68A11-B57B-4C9B-BA7F-187D1A38C6D1}" dt="2024-11-18T09:40:47.144" v="372" actId="790"/>
          <ac:spMkLst>
            <pc:docMk/>
            <pc:sldMk cId="318880829" sldId="10919"/>
            <ac:spMk id="5" creationId="{B8391602-74F5-4E3D-B61B-DA25892D0E0B}"/>
          </ac:spMkLst>
        </pc:spChg>
        <pc:spChg chg="mod">
          <ac:chgData name="Weichhart, Georg" userId="6acaec35-c60b-4926-b3cb-0a23db3b40a0" providerId="ADAL" clId="{28D68A11-B57B-4C9B-BA7F-187D1A38C6D1}" dt="2024-11-18T09:40:47.144" v="373" actId="790"/>
          <ac:spMkLst>
            <pc:docMk/>
            <pc:sldMk cId="318880829" sldId="10919"/>
            <ac:spMk id="6" creationId="{22525471-074D-45D7-A31E-4BED0152E8CE}"/>
          </ac:spMkLst>
        </pc:spChg>
        <pc:spChg chg="mod">
          <ac:chgData name="Weichhart, Georg" userId="6acaec35-c60b-4926-b3cb-0a23db3b40a0" providerId="ADAL" clId="{28D68A11-B57B-4C9B-BA7F-187D1A38C6D1}" dt="2024-11-18T09:40:47.176" v="400" actId="790"/>
          <ac:spMkLst>
            <pc:docMk/>
            <pc:sldMk cId="318880829" sldId="10919"/>
            <ac:spMk id="14" creationId="{6B44213B-1BEB-4C8D-47F5-55F36BECA567}"/>
          </ac:spMkLst>
        </pc:spChg>
        <pc:spChg chg="mod">
          <ac:chgData name="Weichhart, Georg" userId="6acaec35-c60b-4926-b3cb-0a23db3b40a0" providerId="ADAL" clId="{28D68A11-B57B-4C9B-BA7F-187D1A38C6D1}" dt="2024-11-18T09:40:47.125" v="365" actId="790"/>
          <ac:spMkLst>
            <pc:docMk/>
            <pc:sldMk cId="318880829" sldId="10919"/>
            <ac:spMk id="15" creationId="{BF315D6F-25F1-4791-AB63-34E715169BBD}"/>
          </ac:spMkLst>
        </pc:spChg>
        <pc:spChg chg="mod">
          <ac:chgData name="Weichhart, Georg" userId="6acaec35-c60b-4926-b3cb-0a23db3b40a0" providerId="ADAL" clId="{28D68A11-B57B-4C9B-BA7F-187D1A38C6D1}" dt="2024-11-18T09:40:47.125" v="361" actId="790"/>
          <ac:spMkLst>
            <pc:docMk/>
            <pc:sldMk cId="318880829" sldId="10919"/>
            <ac:spMk id="16" creationId="{E7EE031E-3C85-4348-97CA-F67DF14D907B}"/>
          </ac:spMkLst>
        </pc:spChg>
        <pc:spChg chg="mod">
          <ac:chgData name="Weichhart, Georg" userId="6acaec35-c60b-4926-b3cb-0a23db3b40a0" providerId="ADAL" clId="{28D68A11-B57B-4C9B-BA7F-187D1A38C6D1}" dt="2024-11-18T09:40:47.141" v="367" actId="790"/>
          <ac:spMkLst>
            <pc:docMk/>
            <pc:sldMk cId="318880829" sldId="10919"/>
            <ac:spMk id="25" creationId="{92D47FC6-F60C-4415-B7A6-5EA254715A92}"/>
          </ac:spMkLst>
        </pc:spChg>
        <pc:spChg chg="mod">
          <ac:chgData name="Weichhart, Georg" userId="6acaec35-c60b-4926-b3cb-0a23db3b40a0" providerId="ADAL" clId="{28D68A11-B57B-4C9B-BA7F-187D1A38C6D1}" dt="2024-11-18T09:40:47.160" v="392" actId="790"/>
          <ac:spMkLst>
            <pc:docMk/>
            <pc:sldMk cId="318880829" sldId="10919"/>
            <ac:spMk id="34" creationId="{A512DFF9-68F8-3E9F-6820-6A3DF5C011A6}"/>
          </ac:spMkLst>
        </pc:spChg>
        <pc:spChg chg="mod">
          <ac:chgData name="Weichhart, Georg" userId="6acaec35-c60b-4926-b3cb-0a23db3b40a0" providerId="ADAL" clId="{28D68A11-B57B-4C9B-BA7F-187D1A38C6D1}" dt="2024-11-18T09:40:47.160" v="390" actId="790"/>
          <ac:spMkLst>
            <pc:docMk/>
            <pc:sldMk cId="318880829" sldId="10919"/>
            <ac:spMk id="36" creationId="{8972E431-C387-4EC3-96B3-6238C8279E9A}"/>
          </ac:spMkLst>
        </pc:spChg>
        <pc:spChg chg="mod">
          <ac:chgData name="Weichhart, Georg" userId="6acaec35-c60b-4926-b3cb-0a23db3b40a0" providerId="ADAL" clId="{28D68A11-B57B-4C9B-BA7F-187D1A38C6D1}" dt="2024-11-18T09:40:47.125" v="356" actId="790"/>
          <ac:spMkLst>
            <pc:docMk/>
            <pc:sldMk cId="318880829" sldId="10919"/>
            <ac:spMk id="37" creationId="{54954504-EAE7-4110-8371-7D79C01B7C8E}"/>
          </ac:spMkLst>
        </pc:spChg>
        <pc:spChg chg="mod">
          <ac:chgData name="Weichhart, Georg" userId="6acaec35-c60b-4926-b3cb-0a23db3b40a0" providerId="ADAL" clId="{28D68A11-B57B-4C9B-BA7F-187D1A38C6D1}" dt="2024-11-18T09:40:47.160" v="394" actId="790"/>
          <ac:spMkLst>
            <pc:docMk/>
            <pc:sldMk cId="318880829" sldId="10919"/>
            <ac:spMk id="42" creationId="{811FD9ED-91C9-C3B7-1AC9-EDADC84F960C}"/>
          </ac:spMkLst>
        </pc:spChg>
        <pc:spChg chg="mod">
          <ac:chgData name="Weichhart, Georg" userId="6acaec35-c60b-4926-b3cb-0a23db3b40a0" providerId="ADAL" clId="{28D68A11-B57B-4C9B-BA7F-187D1A38C6D1}" dt="2024-11-18T09:40:47.176" v="398" actId="790"/>
          <ac:spMkLst>
            <pc:docMk/>
            <pc:sldMk cId="318880829" sldId="10919"/>
            <ac:spMk id="44" creationId="{E59A2A90-F5ED-1E94-C1D2-8A677BBE553C}"/>
          </ac:spMkLst>
        </pc:spChg>
        <pc:spChg chg="mod">
          <ac:chgData name="Weichhart, Georg" userId="6acaec35-c60b-4926-b3cb-0a23db3b40a0" providerId="ADAL" clId="{28D68A11-B57B-4C9B-BA7F-187D1A38C6D1}" dt="2024-11-18T09:40:47.125" v="357" actId="790"/>
          <ac:spMkLst>
            <pc:docMk/>
            <pc:sldMk cId="318880829" sldId="10919"/>
            <ac:spMk id="45" creationId="{BDD19EE6-1F2C-5AAC-5422-F205459FC97D}"/>
          </ac:spMkLst>
        </pc:spChg>
        <pc:spChg chg="mod">
          <ac:chgData name="Weichhart, Georg" userId="6acaec35-c60b-4926-b3cb-0a23db3b40a0" providerId="ADAL" clId="{28D68A11-B57B-4C9B-BA7F-187D1A38C6D1}" dt="2024-11-18T09:40:47.176" v="399" actId="790"/>
          <ac:spMkLst>
            <pc:docMk/>
            <pc:sldMk cId="318880829" sldId="10919"/>
            <ac:spMk id="48" creationId="{CF45F8DE-A95E-593C-BBF5-A664A3FF6E3F}"/>
          </ac:spMkLst>
        </pc:spChg>
        <pc:spChg chg="mod">
          <ac:chgData name="Weichhart, Georg" userId="6acaec35-c60b-4926-b3cb-0a23db3b40a0" providerId="ADAL" clId="{28D68A11-B57B-4C9B-BA7F-187D1A38C6D1}" dt="2024-11-18T09:40:47.176" v="397" actId="790"/>
          <ac:spMkLst>
            <pc:docMk/>
            <pc:sldMk cId="318880829" sldId="10919"/>
            <ac:spMk id="50" creationId="{041E6351-010D-EE08-346E-95AF1D45F7AF}"/>
          </ac:spMkLst>
        </pc:spChg>
        <pc:spChg chg="mod">
          <ac:chgData name="Weichhart, Georg" userId="6acaec35-c60b-4926-b3cb-0a23db3b40a0" providerId="ADAL" clId="{28D68A11-B57B-4C9B-BA7F-187D1A38C6D1}" dt="2024-11-18T09:40:47.176" v="396" actId="790"/>
          <ac:spMkLst>
            <pc:docMk/>
            <pc:sldMk cId="318880829" sldId="10919"/>
            <ac:spMk id="52" creationId="{8871B01B-B704-B31A-71D9-58696CC61D70}"/>
          </ac:spMkLst>
        </pc:spChg>
        <pc:spChg chg="mod">
          <ac:chgData name="Weichhart, Georg" userId="6acaec35-c60b-4926-b3cb-0a23db3b40a0" providerId="ADAL" clId="{28D68A11-B57B-4C9B-BA7F-187D1A38C6D1}" dt="2024-11-18T09:40:47.160" v="382" actId="790"/>
          <ac:spMkLst>
            <pc:docMk/>
            <pc:sldMk cId="318880829" sldId="10919"/>
            <ac:spMk id="88" creationId="{1F9D6AD4-93F1-493F-932E-68C832F4AE93}"/>
          </ac:spMkLst>
        </pc:spChg>
        <pc:spChg chg="mod">
          <ac:chgData name="Weichhart, Georg" userId="6acaec35-c60b-4926-b3cb-0a23db3b40a0" providerId="ADAL" clId="{28D68A11-B57B-4C9B-BA7F-187D1A38C6D1}" dt="2024-11-18T09:40:47.125" v="359" actId="790"/>
          <ac:spMkLst>
            <pc:docMk/>
            <pc:sldMk cId="318880829" sldId="10919"/>
            <ac:spMk id="92" creationId="{3F7818D0-4629-4470-BAD3-EC8119064067}"/>
          </ac:spMkLst>
        </pc:spChg>
        <pc:spChg chg="mod">
          <ac:chgData name="Weichhart, Georg" userId="6acaec35-c60b-4926-b3cb-0a23db3b40a0" providerId="ADAL" clId="{28D68A11-B57B-4C9B-BA7F-187D1A38C6D1}" dt="2024-11-18T09:40:47.160" v="381" actId="790"/>
          <ac:spMkLst>
            <pc:docMk/>
            <pc:sldMk cId="318880829" sldId="10919"/>
            <ac:spMk id="94" creationId="{CD3396B5-4927-42EB-9F35-BA4E78164E9A}"/>
          </ac:spMkLst>
        </pc:spChg>
        <pc:spChg chg="mod">
          <ac:chgData name="Weichhart, Georg" userId="6acaec35-c60b-4926-b3cb-0a23db3b40a0" providerId="ADAL" clId="{28D68A11-B57B-4C9B-BA7F-187D1A38C6D1}" dt="2024-11-18T09:40:47.160" v="383" actId="790"/>
          <ac:spMkLst>
            <pc:docMk/>
            <pc:sldMk cId="318880829" sldId="10919"/>
            <ac:spMk id="98" creationId="{D8A7401B-5D8B-4FE7-ABC6-14C4C50C2AFE}"/>
          </ac:spMkLst>
        </pc:spChg>
        <pc:spChg chg="mod">
          <ac:chgData name="Weichhart, Georg" userId="6acaec35-c60b-4926-b3cb-0a23db3b40a0" providerId="ADAL" clId="{28D68A11-B57B-4C9B-BA7F-187D1A38C6D1}" dt="2024-11-18T09:40:47.160" v="384" actId="790"/>
          <ac:spMkLst>
            <pc:docMk/>
            <pc:sldMk cId="318880829" sldId="10919"/>
            <ac:spMk id="99" creationId="{E5486DC3-DC9F-4127-85BB-403FBA0A20F9}"/>
          </ac:spMkLst>
        </pc:spChg>
        <pc:spChg chg="mod">
          <ac:chgData name="Weichhart, Georg" userId="6acaec35-c60b-4926-b3cb-0a23db3b40a0" providerId="ADAL" clId="{28D68A11-B57B-4C9B-BA7F-187D1A38C6D1}" dt="2024-11-18T09:40:47.160" v="385" actId="790"/>
          <ac:spMkLst>
            <pc:docMk/>
            <pc:sldMk cId="318880829" sldId="10919"/>
            <ac:spMk id="101" creationId="{386A6FBB-0F9D-46D5-BA88-28051472D25F}"/>
          </ac:spMkLst>
        </pc:spChg>
        <pc:spChg chg="mod">
          <ac:chgData name="Weichhart, Georg" userId="6acaec35-c60b-4926-b3cb-0a23db3b40a0" providerId="ADAL" clId="{28D68A11-B57B-4C9B-BA7F-187D1A38C6D1}" dt="2024-11-18T09:40:47.160" v="386" actId="790"/>
          <ac:spMkLst>
            <pc:docMk/>
            <pc:sldMk cId="318880829" sldId="10919"/>
            <ac:spMk id="102" creationId="{28626792-BADD-41D6-A2EB-AAF79341C29A}"/>
          </ac:spMkLst>
        </pc:spChg>
        <pc:spChg chg="mod">
          <ac:chgData name="Weichhart, Georg" userId="6acaec35-c60b-4926-b3cb-0a23db3b40a0" providerId="ADAL" clId="{28D68A11-B57B-4C9B-BA7F-187D1A38C6D1}" dt="2024-11-18T09:40:47.144" v="368" actId="790"/>
          <ac:spMkLst>
            <pc:docMk/>
            <pc:sldMk cId="318880829" sldId="10919"/>
            <ac:spMk id="111" creationId="{5D6DF89B-D726-4BF4-ACBD-1583E8AC7EB3}"/>
          </ac:spMkLst>
        </pc:spChg>
        <pc:spChg chg="mod">
          <ac:chgData name="Weichhart, Georg" userId="6acaec35-c60b-4926-b3cb-0a23db3b40a0" providerId="ADAL" clId="{28D68A11-B57B-4C9B-BA7F-187D1A38C6D1}" dt="2024-11-18T09:40:47.160" v="391" actId="790"/>
          <ac:spMkLst>
            <pc:docMk/>
            <pc:sldMk cId="318880829" sldId="10919"/>
            <ac:spMk id="115" creationId="{C75B30E1-D030-4BFC-A8BF-AA3E9F94F271}"/>
          </ac:spMkLst>
        </pc:spChg>
        <pc:spChg chg="mod">
          <ac:chgData name="Weichhart, Georg" userId="6acaec35-c60b-4926-b3cb-0a23db3b40a0" providerId="ADAL" clId="{28D68A11-B57B-4C9B-BA7F-187D1A38C6D1}" dt="2024-11-18T09:40:47.160" v="388" actId="790"/>
          <ac:spMkLst>
            <pc:docMk/>
            <pc:sldMk cId="318880829" sldId="10919"/>
            <ac:spMk id="126" creationId="{CB47AFC9-6AFA-42B9-9EFE-A88829C09C15}"/>
          </ac:spMkLst>
        </pc:spChg>
        <pc:spChg chg="mod">
          <ac:chgData name="Weichhart, Georg" userId="6acaec35-c60b-4926-b3cb-0a23db3b40a0" providerId="ADAL" clId="{28D68A11-B57B-4C9B-BA7F-187D1A38C6D1}" dt="2024-11-18T09:40:47.125" v="363" actId="790"/>
          <ac:spMkLst>
            <pc:docMk/>
            <pc:sldMk cId="318880829" sldId="10919"/>
            <ac:spMk id="143" creationId="{70E40730-1BFA-4470-A871-A5C71D913322}"/>
          </ac:spMkLst>
        </pc:spChg>
        <pc:spChg chg="mod">
          <ac:chgData name="Weichhart, Georg" userId="6acaec35-c60b-4926-b3cb-0a23db3b40a0" providerId="ADAL" clId="{28D68A11-B57B-4C9B-BA7F-187D1A38C6D1}" dt="2024-11-18T09:40:47.144" v="376" actId="790"/>
          <ac:spMkLst>
            <pc:docMk/>
            <pc:sldMk cId="318880829" sldId="10919"/>
            <ac:spMk id="151" creationId="{B2712490-B322-4901-8074-878F62AA10A9}"/>
          </ac:spMkLst>
        </pc:spChg>
        <pc:spChg chg="mod">
          <ac:chgData name="Weichhart, Georg" userId="6acaec35-c60b-4926-b3cb-0a23db3b40a0" providerId="ADAL" clId="{28D68A11-B57B-4C9B-BA7F-187D1A38C6D1}" dt="2024-11-18T09:40:47.160" v="380" actId="790"/>
          <ac:spMkLst>
            <pc:docMk/>
            <pc:sldMk cId="318880829" sldId="10919"/>
            <ac:spMk id="178" creationId="{0B8EAF39-3F22-4606-80E8-22DD14F26346}"/>
          </ac:spMkLst>
        </pc:spChg>
        <pc:spChg chg="mod">
          <ac:chgData name="Weichhart, Georg" userId="6acaec35-c60b-4926-b3cb-0a23db3b40a0" providerId="ADAL" clId="{28D68A11-B57B-4C9B-BA7F-187D1A38C6D1}" dt="2024-11-18T09:40:47.144" v="379" actId="790"/>
          <ac:spMkLst>
            <pc:docMk/>
            <pc:sldMk cId="318880829" sldId="10919"/>
            <ac:spMk id="180" creationId="{41D4B223-4742-4A51-9B7D-0F68B2216B3B}"/>
          </ac:spMkLst>
        </pc:spChg>
        <pc:spChg chg="mod">
          <ac:chgData name="Weichhart, Georg" userId="6acaec35-c60b-4926-b3cb-0a23db3b40a0" providerId="ADAL" clId="{28D68A11-B57B-4C9B-BA7F-187D1A38C6D1}" dt="2024-11-18T09:40:47.144" v="378" actId="790"/>
          <ac:spMkLst>
            <pc:docMk/>
            <pc:sldMk cId="318880829" sldId="10919"/>
            <ac:spMk id="185" creationId="{08A3AF38-6141-41F3-BFDF-C1B375D837BF}"/>
          </ac:spMkLst>
        </pc:spChg>
        <pc:spChg chg="mod">
          <ac:chgData name="Weichhart, Georg" userId="6acaec35-c60b-4926-b3cb-0a23db3b40a0" providerId="ADAL" clId="{28D68A11-B57B-4C9B-BA7F-187D1A38C6D1}" dt="2024-11-18T09:40:47.144" v="374" actId="790"/>
          <ac:spMkLst>
            <pc:docMk/>
            <pc:sldMk cId="318880829" sldId="10919"/>
            <ac:spMk id="188" creationId="{675732CF-2095-41E4-9634-41C436AC22CB}"/>
          </ac:spMkLst>
        </pc:spChg>
        <pc:spChg chg="mod">
          <ac:chgData name="Weichhart, Georg" userId="6acaec35-c60b-4926-b3cb-0a23db3b40a0" providerId="ADAL" clId="{28D68A11-B57B-4C9B-BA7F-187D1A38C6D1}" dt="2024-11-18T09:40:47.144" v="377" actId="790"/>
          <ac:spMkLst>
            <pc:docMk/>
            <pc:sldMk cId="318880829" sldId="10919"/>
            <ac:spMk id="189" creationId="{A44B4312-D167-464E-A5C1-959C44380641}"/>
          </ac:spMkLst>
        </pc:spChg>
      </pc:sldChg>
      <pc:sldChg chg="modSp mod">
        <pc:chgData name="Weichhart, Georg" userId="6acaec35-c60b-4926-b3cb-0a23db3b40a0" providerId="ADAL" clId="{28D68A11-B57B-4C9B-BA7F-187D1A38C6D1}" dt="2024-11-18T09:40:47.110" v="348" actId="790"/>
        <pc:sldMkLst>
          <pc:docMk/>
          <pc:sldMk cId="2633043110" sldId="10920"/>
        </pc:sldMkLst>
        <pc:spChg chg="mod">
          <ac:chgData name="Weichhart, Georg" userId="6acaec35-c60b-4926-b3cb-0a23db3b40a0" providerId="ADAL" clId="{28D68A11-B57B-4C9B-BA7F-187D1A38C6D1}" dt="2024-11-18T09:40:47.110" v="343" actId="790"/>
          <ac:spMkLst>
            <pc:docMk/>
            <pc:sldMk cId="2633043110" sldId="10920"/>
            <ac:spMk id="2" creationId="{FC3AD93A-B40F-8AD5-3F3C-F952F31BAF6C}"/>
          </ac:spMkLst>
        </pc:spChg>
        <pc:spChg chg="mod">
          <ac:chgData name="Weichhart, Georg" userId="6acaec35-c60b-4926-b3cb-0a23db3b40a0" providerId="ADAL" clId="{28D68A11-B57B-4C9B-BA7F-187D1A38C6D1}" dt="2024-11-18T09:40:47.110" v="344" actId="790"/>
          <ac:spMkLst>
            <pc:docMk/>
            <pc:sldMk cId="2633043110" sldId="10920"/>
            <ac:spMk id="3" creationId="{008284A4-C72E-A9EE-7E8E-0C50A06302BC}"/>
          </ac:spMkLst>
        </pc:spChg>
        <pc:spChg chg="mod">
          <ac:chgData name="Weichhart, Georg" userId="6acaec35-c60b-4926-b3cb-0a23db3b40a0" providerId="ADAL" clId="{28D68A11-B57B-4C9B-BA7F-187D1A38C6D1}" dt="2024-11-18T09:40:47.110" v="345" actId="790"/>
          <ac:spMkLst>
            <pc:docMk/>
            <pc:sldMk cId="2633043110" sldId="10920"/>
            <ac:spMk id="4" creationId="{591E0126-62A9-216C-2404-3AD368A6BA8D}"/>
          </ac:spMkLst>
        </pc:spChg>
        <pc:spChg chg="mod">
          <ac:chgData name="Weichhart, Georg" userId="6acaec35-c60b-4926-b3cb-0a23db3b40a0" providerId="ADAL" clId="{28D68A11-B57B-4C9B-BA7F-187D1A38C6D1}" dt="2024-11-18T09:40:47.110" v="346" actId="790"/>
          <ac:spMkLst>
            <pc:docMk/>
            <pc:sldMk cId="2633043110" sldId="10920"/>
            <ac:spMk id="5" creationId="{DB00E4DC-2DC5-5A2B-F91C-93ACF006C5AE}"/>
          </ac:spMkLst>
        </pc:spChg>
        <pc:spChg chg="mod">
          <ac:chgData name="Weichhart, Georg" userId="6acaec35-c60b-4926-b3cb-0a23db3b40a0" providerId="ADAL" clId="{28D68A11-B57B-4C9B-BA7F-187D1A38C6D1}" dt="2024-11-18T09:40:47.110" v="347" actId="790"/>
          <ac:spMkLst>
            <pc:docMk/>
            <pc:sldMk cId="2633043110" sldId="10920"/>
            <ac:spMk id="6" creationId="{4C33D016-F233-9ECE-B17A-DEE877C15BEE}"/>
          </ac:spMkLst>
        </pc:spChg>
        <pc:spChg chg="mod">
          <ac:chgData name="Weichhart, Georg" userId="6acaec35-c60b-4926-b3cb-0a23db3b40a0" providerId="ADAL" clId="{28D68A11-B57B-4C9B-BA7F-187D1A38C6D1}" dt="2024-11-18T09:40:47.110" v="348" actId="790"/>
          <ac:spMkLst>
            <pc:docMk/>
            <pc:sldMk cId="2633043110" sldId="10920"/>
            <ac:spMk id="9" creationId="{356D6178-50C5-10D5-E3D9-F5EEE3419A38}"/>
          </ac:spMkLst>
        </pc:spChg>
      </pc:sldChg>
      <pc:sldChg chg="modSp mod">
        <pc:chgData name="Weichhart, Georg" userId="6acaec35-c60b-4926-b3cb-0a23db3b40a0" providerId="ADAL" clId="{28D68A11-B57B-4C9B-BA7F-187D1A38C6D1}" dt="2024-11-18T09:40:47.125" v="354" actId="790"/>
        <pc:sldMkLst>
          <pc:docMk/>
          <pc:sldMk cId="4039441183" sldId="10921"/>
        </pc:sldMkLst>
        <pc:spChg chg="mod">
          <ac:chgData name="Weichhart, Georg" userId="6acaec35-c60b-4926-b3cb-0a23db3b40a0" providerId="ADAL" clId="{28D68A11-B57B-4C9B-BA7F-187D1A38C6D1}" dt="2024-11-18T09:40:47.110" v="349" actId="790"/>
          <ac:spMkLst>
            <pc:docMk/>
            <pc:sldMk cId="4039441183" sldId="10921"/>
            <ac:spMk id="2" creationId="{FC3AD93A-B40F-8AD5-3F3C-F952F31BAF6C}"/>
          </ac:spMkLst>
        </pc:spChg>
        <pc:spChg chg="mod">
          <ac:chgData name="Weichhart, Georg" userId="6acaec35-c60b-4926-b3cb-0a23db3b40a0" providerId="ADAL" clId="{28D68A11-B57B-4C9B-BA7F-187D1A38C6D1}" dt="2024-11-18T09:40:47.110" v="350" actId="790"/>
          <ac:spMkLst>
            <pc:docMk/>
            <pc:sldMk cId="4039441183" sldId="10921"/>
            <ac:spMk id="3" creationId="{008284A4-C72E-A9EE-7E8E-0C50A06302BC}"/>
          </ac:spMkLst>
        </pc:spChg>
        <pc:spChg chg="mod">
          <ac:chgData name="Weichhart, Georg" userId="6acaec35-c60b-4926-b3cb-0a23db3b40a0" providerId="ADAL" clId="{28D68A11-B57B-4C9B-BA7F-187D1A38C6D1}" dt="2024-11-18T09:40:47.125" v="351" actId="790"/>
          <ac:spMkLst>
            <pc:docMk/>
            <pc:sldMk cId="4039441183" sldId="10921"/>
            <ac:spMk id="4" creationId="{591E0126-62A9-216C-2404-3AD368A6BA8D}"/>
          </ac:spMkLst>
        </pc:spChg>
        <pc:spChg chg="mod">
          <ac:chgData name="Weichhart, Georg" userId="6acaec35-c60b-4926-b3cb-0a23db3b40a0" providerId="ADAL" clId="{28D68A11-B57B-4C9B-BA7F-187D1A38C6D1}" dt="2024-11-18T09:40:47.125" v="352" actId="790"/>
          <ac:spMkLst>
            <pc:docMk/>
            <pc:sldMk cId="4039441183" sldId="10921"/>
            <ac:spMk id="5" creationId="{DB00E4DC-2DC5-5A2B-F91C-93ACF006C5AE}"/>
          </ac:spMkLst>
        </pc:spChg>
        <pc:spChg chg="mod">
          <ac:chgData name="Weichhart, Georg" userId="6acaec35-c60b-4926-b3cb-0a23db3b40a0" providerId="ADAL" clId="{28D68A11-B57B-4C9B-BA7F-187D1A38C6D1}" dt="2024-11-18T09:40:47.125" v="353" actId="790"/>
          <ac:spMkLst>
            <pc:docMk/>
            <pc:sldMk cId="4039441183" sldId="10921"/>
            <ac:spMk id="6" creationId="{4C33D016-F233-9ECE-B17A-DEE877C15BEE}"/>
          </ac:spMkLst>
        </pc:spChg>
        <pc:spChg chg="mod">
          <ac:chgData name="Weichhart, Georg" userId="6acaec35-c60b-4926-b3cb-0a23db3b40a0" providerId="ADAL" clId="{28D68A11-B57B-4C9B-BA7F-187D1A38C6D1}" dt="2024-11-18T09:40:47.125" v="354" actId="790"/>
          <ac:spMkLst>
            <pc:docMk/>
            <pc:sldMk cId="4039441183" sldId="10921"/>
            <ac:spMk id="9" creationId="{356D6178-50C5-10D5-E3D9-F5EEE3419A38}"/>
          </ac:spMkLst>
        </pc:spChg>
      </pc:sldChg>
      <pc:sldChg chg="modSp mod">
        <pc:chgData name="Weichhart, Georg" userId="6acaec35-c60b-4926-b3cb-0a23db3b40a0" providerId="ADAL" clId="{28D68A11-B57B-4C9B-BA7F-187D1A38C6D1}" dt="2024-11-18T09:40:47.206" v="425" actId="790"/>
        <pc:sldMkLst>
          <pc:docMk/>
          <pc:sldMk cId="1205664310" sldId="10922"/>
        </pc:sldMkLst>
        <pc:spChg chg="mod">
          <ac:chgData name="Weichhart, Georg" userId="6acaec35-c60b-4926-b3cb-0a23db3b40a0" providerId="ADAL" clId="{28D68A11-B57B-4C9B-BA7F-187D1A38C6D1}" dt="2024-11-18T09:40:47.188" v="421" actId="790"/>
          <ac:spMkLst>
            <pc:docMk/>
            <pc:sldMk cId="1205664310" sldId="10922"/>
            <ac:spMk id="2" creationId="{ED0310F3-69B8-833B-34A7-CE028D313CAE}"/>
          </ac:spMkLst>
        </pc:spChg>
        <pc:spChg chg="mod">
          <ac:chgData name="Weichhart, Georg" userId="6acaec35-c60b-4926-b3cb-0a23db3b40a0" providerId="ADAL" clId="{28D68A11-B57B-4C9B-BA7F-187D1A38C6D1}" dt="2024-11-18T09:40:47.188" v="422" actId="790"/>
          <ac:spMkLst>
            <pc:docMk/>
            <pc:sldMk cId="1205664310" sldId="10922"/>
            <ac:spMk id="3" creationId="{D6995A91-BE7D-A254-479A-4EF749A7B093}"/>
          </ac:spMkLst>
        </pc:spChg>
        <pc:spChg chg="mod">
          <ac:chgData name="Weichhart, Georg" userId="6acaec35-c60b-4926-b3cb-0a23db3b40a0" providerId="ADAL" clId="{28D68A11-B57B-4C9B-BA7F-187D1A38C6D1}" dt="2024-11-18T09:40:47.188" v="423" actId="790"/>
          <ac:spMkLst>
            <pc:docMk/>
            <pc:sldMk cId="1205664310" sldId="10922"/>
            <ac:spMk id="4" creationId="{2315AABD-3093-8C3E-EEE4-CF10340BDFFC}"/>
          </ac:spMkLst>
        </pc:spChg>
        <pc:spChg chg="mod">
          <ac:chgData name="Weichhart, Georg" userId="6acaec35-c60b-4926-b3cb-0a23db3b40a0" providerId="ADAL" clId="{28D68A11-B57B-4C9B-BA7F-187D1A38C6D1}" dt="2024-11-18T09:40:47.206" v="425" actId="790"/>
          <ac:spMkLst>
            <pc:docMk/>
            <pc:sldMk cId="1205664310" sldId="10922"/>
            <ac:spMk id="7" creationId="{E69AE31E-159B-5A72-6D52-761844DDB9CB}"/>
          </ac:spMkLst>
        </pc:spChg>
        <pc:spChg chg="mod">
          <ac:chgData name="Weichhart, Georg" userId="6acaec35-c60b-4926-b3cb-0a23db3b40a0" providerId="ADAL" clId="{28D68A11-B57B-4C9B-BA7F-187D1A38C6D1}" dt="2024-11-18T09:40:47.205" v="424" actId="790"/>
          <ac:spMkLst>
            <pc:docMk/>
            <pc:sldMk cId="1205664310" sldId="10922"/>
            <ac:spMk id="9" creationId="{34D8E41E-9469-3F45-DA2C-7C35EAA69F4C}"/>
          </ac:spMkLst>
        </pc:spChg>
      </pc:sldChg>
      <pc:sldChg chg="modSp mod">
        <pc:chgData name="Weichhart, Georg" userId="6acaec35-c60b-4926-b3cb-0a23db3b40a0" providerId="ADAL" clId="{28D68A11-B57B-4C9B-BA7F-187D1A38C6D1}" dt="2024-11-18T09:40:47.275" v="480" actId="790"/>
        <pc:sldMkLst>
          <pc:docMk/>
          <pc:sldMk cId="2168957163" sldId="11144"/>
        </pc:sldMkLst>
        <pc:spChg chg="mod">
          <ac:chgData name="Weichhart, Georg" userId="6acaec35-c60b-4926-b3cb-0a23db3b40a0" providerId="ADAL" clId="{28D68A11-B57B-4C9B-BA7F-187D1A38C6D1}" dt="2024-11-18T09:40:47.259" v="476" actId="790"/>
          <ac:spMkLst>
            <pc:docMk/>
            <pc:sldMk cId="2168957163" sldId="11144"/>
            <ac:spMk id="2" creationId="{ED0310F3-69B8-833B-34A7-CE028D313CAE}"/>
          </ac:spMkLst>
        </pc:spChg>
        <pc:spChg chg="mod">
          <ac:chgData name="Weichhart, Georg" userId="6acaec35-c60b-4926-b3cb-0a23db3b40a0" providerId="ADAL" clId="{28D68A11-B57B-4C9B-BA7F-187D1A38C6D1}" dt="2024-11-18T09:40:47.259" v="477" actId="790"/>
          <ac:spMkLst>
            <pc:docMk/>
            <pc:sldMk cId="2168957163" sldId="11144"/>
            <ac:spMk id="3" creationId="{D6995A91-BE7D-A254-479A-4EF749A7B093}"/>
          </ac:spMkLst>
        </pc:spChg>
        <pc:spChg chg="mod">
          <ac:chgData name="Weichhart, Georg" userId="6acaec35-c60b-4926-b3cb-0a23db3b40a0" providerId="ADAL" clId="{28D68A11-B57B-4C9B-BA7F-187D1A38C6D1}" dt="2024-11-18T09:40:47.259" v="478" actId="790"/>
          <ac:spMkLst>
            <pc:docMk/>
            <pc:sldMk cId="2168957163" sldId="11144"/>
            <ac:spMk id="4" creationId="{2315AABD-3093-8C3E-EEE4-CF10340BDFFC}"/>
          </ac:spMkLst>
        </pc:spChg>
        <pc:spChg chg="mod">
          <ac:chgData name="Weichhart, Georg" userId="6acaec35-c60b-4926-b3cb-0a23db3b40a0" providerId="ADAL" clId="{28D68A11-B57B-4C9B-BA7F-187D1A38C6D1}" dt="2024-11-18T09:40:47.275" v="479" actId="790"/>
          <ac:spMkLst>
            <pc:docMk/>
            <pc:sldMk cId="2168957163" sldId="11144"/>
            <ac:spMk id="5" creationId="{A11FC6B4-BED4-6A1A-8C57-54B2004599DF}"/>
          </ac:spMkLst>
        </pc:spChg>
        <pc:spChg chg="mod">
          <ac:chgData name="Weichhart, Georg" userId="6acaec35-c60b-4926-b3cb-0a23db3b40a0" providerId="ADAL" clId="{28D68A11-B57B-4C9B-BA7F-187D1A38C6D1}" dt="2024-11-18T09:40:47.275" v="480" actId="790"/>
          <ac:spMkLst>
            <pc:docMk/>
            <pc:sldMk cId="2168957163" sldId="11144"/>
            <ac:spMk id="7" creationId="{E69AE31E-159B-5A72-6D52-761844DDB9CB}"/>
          </ac:spMkLst>
        </pc:spChg>
      </pc:sldChg>
      <pc:sldChg chg="modSp mod">
        <pc:chgData name="Weichhart, Georg" userId="6acaec35-c60b-4926-b3cb-0a23db3b40a0" providerId="ADAL" clId="{28D68A11-B57B-4C9B-BA7F-187D1A38C6D1}" dt="2024-11-18T09:40:47.329" v="524" actId="790"/>
        <pc:sldMkLst>
          <pc:docMk/>
          <pc:sldMk cId="874090706" sldId="11145"/>
        </pc:sldMkLst>
        <pc:spChg chg="mod">
          <ac:chgData name="Weichhart, Georg" userId="6acaec35-c60b-4926-b3cb-0a23db3b40a0" providerId="ADAL" clId="{28D68A11-B57B-4C9B-BA7F-187D1A38C6D1}" dt="2024-11-18T09:40:47.329" v="520" actId="790"/>
          <ac:spMkLst>
            <pc:docMk/>
            <pc:sldMk cId="874090706" sldId="11145"/>
            <ac:spMk id="2" creationId="{ED0310F3-69B8-833B-34A7-CE028D313CAE}"/>
          </ac:spMkLst>
        </pc:spChg>
        <pc:spChg chg="mod">
          <ac:chgData name="Weichhart, Georg" userId="6acaec35-c60b-4926-b3cb-0a23db3b40a0" providerId="ADAL" clId="{28D68A11-B57B-4C9B-BA7F-187D1A38C6D1}" dt="2024-11-18T09:40:47.329" v="521" actId="790"/>
          <ac:spMkLst>
            <pc:docMk/>
            <pc:sldMk cId="874090706" sldId="11145"/>
            <ac:spMk id="3" creationId="{D6995A91-BE7D-A254-479A-4EF749A7B093}"/>
          </ac:spMkLst>
        </pc:spChg>
        <pc:spChg chg="mod">
          <ac:chgData name="Weichhart, Georg" userId="6acaec35-c60b-4926-b3cb-0a23db3b40a0" providerId="ADAL" clId="{28D68A11-B57B-4C9B-BA7F-187D1A38C6D1}" dt="2024-11-18T09:40:47.329" v="522" actId="790"/>
          <ac:spMkLst>
            <pc:docMk/>
            <pc:sldMk cId="874090706" sldId="11145"/>
            <ac:spMk id="4" creationId="{2315AABD-3093-8C3E-EEE4-CF10340BDFFC}"/>
          </ac:spMkLst>
        </pc:spChg>
        <pc:spChg chg="mod">
          <ac:chgData name="Weichhart, Georg" userId="6acaec35-c60b-4926-b3cb-0a23db3b40a0" providerId="ADAL" clId="{28D68A11-B57B-4C9B-BA7F-187D1A38C6D1}" dt="2024-11-18T09:40:47.329" v="523" actId="790"/>
          <ac:spMkLst>
            <pc:docMk/>
            <pc:sldMk cId="874090706" sldId="11145"/>
            <ac:spMk id="5" creationId="{21294D1B-2EF7-6F36-0FB1-60A34D46A129}"/>
          </ac:spMkLst>
        </pc:spChg>
        <pc:spChg chg="mod">
          <ac:chgData name="Weichhart, Georg" userId="6acaec35-c60b-4926-b3cb-0a23db3b40a0" providerId="ADAL" clId="{28D68A11-B57B-4C9B-BA7F-187D1A38C6D1}" dt="2024-11-18T09:40:47.329" v="524" actId="790"/>
          <ac:spMkLst>
            <pc:docMk/>
            <pc:sldMk cId="874090706" sldId="11145"/>
            <ac:spMk id="7" creationId="{E69AE31E-159B-5A72-6D52-761844DDB9CB}"/>
          </ac:spMkLst>
        </pc:spChg>
      </pc:sldChg>
      <pc:sldChg chg="modSp mod">
        <pc:chgData name="Weichhart, Georg" userId="6acaec35-c60b-4926-b3cb-0a23db3b40a0" providerId="ADAL" clId="{28D68A11-B57B-4C9B-BA7F-187D1A38C6D1}" dt="2024-11-18T09:40:47.361" v="547" actId="790"/>
        <pc:sldMkLst>
          <pc:docMk/>
          <pc:sldMk cId="382065397" sldId="11147"/>
        </pc:sldMkLst>
        <pc:spChg chg="mod">
          <ac:chgData name="Weichhart, Georg" userId="6acaec35-c60b-4926-b3cb-0a23db3b40a0" providerId="ADAL" clId="{28D68A11-B57B-4C9B-BA7F-187D1A38C6D1}" dt="2024-11-18T09:40:47.329" v="525" actId="790"/>
          <ac:spMkLst>
            <pc:docMk/>
            <pc:sldMk cId="382065397" sldId="11147"/>
            <ac:spMk id="2" creationId="{F1CE5404-7302-A075-C02B-1DF41D046886}"/>
          </ac:spMkLst>
        </pc:spChg>
        <pc:spChg chg="mod">
          <ac:chgData name="Weichhart, Georg" userId="6acaec35-c60b-4926-b3cb-0a23db3b40a0" providerId="ADAL" clId="{28D68A11-B57B-4C9B-BA7F-187D1A38C6D1}" dt="2024-11-18T09:40:47.329" v="526" actId="790"/>
          <ac:spMkLst>
            <pc:docMk/>
            <pc:sldMk cId="382065397" sldId="11147"/>
            <ac:spMk id="3" creationId="{CD3FF9C5-CFB0-1A12-942D-CAAB27CEC02F}"/>
          </ac:spMkLst>
        </pc:spChg>
        <pc:spChg chg="mod">
          <ac:chgData name="Weichhart, Georg" userId="6acaec35-c60b-4926-b3cb-0a23db3b40a0" providerId="ADAL" clId="{28D68A11-B57B-4C9B-BA7F-187D1A38C6D1}" dt="2024-11-18T09:40:47.329" v="527" actId="790"/>
          <ac:spMkLst>
            <pc:docMk/>
            <pc:sldMk cId="382065397" sldId="11147"/>
            <ac:spMk id="4" creationId="{38DF021E-F15B-5CFF-CCA7-F9A52BB8C2C7}"/>
          </ac:spMkLst>
        </pc:spChg>
        <pc:spChg chg="mod">
          <ac:chgData name="Weichhart, Georg" userId="6acaec35-c60b-4926-b3cb-0a23db3b40a0" providerId="ADAL" clId="{28D68A11-B57B-4C9B-BA7F-187D1A38C6D1}" dt="2024-11-18T09:40:47.329" v="528" actId="790"/>
          <ac:spMkLst>
            <pc:docMk/>
            <pc:sldMk cId="382065397" sldId="11147"/>
            <ac:spMk id="5" creationId="{851F3D73-1DCC-BD35-1331-2220EE1E6CF4}"/>
          </ac:spMkLst>
        </pc:spChg>
        <pc:spChg chg="mod">
          <ac:chgData name="Weichhart, Georg" userId="6acaec35-c60b-4926-b3cb-0a23db3b40a0" providerId="ADAL" clId="{28D68A11-B57B-4C9B-BA7F-187D1A38C6D1}" dt="2024-11-18T09:40:47.329" v="529" actId="790"/>
          <ac:spMkLst>
            <pc:docMk/>
            <pc:sldMk cId="382065397" sldId="11147"/>
            <ac:spMk id="6" creationId="{65D32AF8-4DC4-86EC-DCB7-EFF99536B3F0}"/>
          </ac:spMkLst>
        </pc:spChg>
        <pc:graphicFrameChg chg="modGraphic">
          <ac:chgData name="Weichhart, Georg" userId="6acaec35-c60b-4926-b3cb-0a23db3b40a0" providerId="ADAL" clId="{28D68A11-B57B-4C9B-BA7F-187D1A38C6D1}" dt="2024-11-18T09:40:47.361" v="547" actId="790"/>
          <ac:graphicFrameMkLst>
            <pc:docMk/>
            <pc:sldMk cId="382065397" sldId="11147"/>
            <ac:graphicFrameMk id="13" creationId="{3C4BC1F2-34B0-EDA5-0FB2-E77062B5FA03}"/>
          </ac:graphicFrameMkLst>
        </pc:graphicFrameChg>
      </pc:sldChg>
      <pc:sldChg chg="modSp mod">
        <pc:chgData name="Weichhart, Georg" userId="6acaec35-c60b-4926-b3cb-0a23db3b40a0" providerId="ADAL" clId="{28D68A11-B57B-4C9B-BA7F-187D1A38C6D1}" dt="2024-11-18T09:40:47.525" v="744" actId="790"/>
        <pc:sldMkLst>
          <pc:docMk/>
          <pc:sldMk cId="2171236736" sldId="11149"/>
        </pc:sldMkLst>
        <pc:spChg chg="mod">
          <ac:chgData name="Weichhart, Georg" userId="6acaec35-c60b-4926-b3cb-0a23db3b40a0" providerId="ADAL" clId="{28D68A11-B57B-4C9B-BA7F-187D1A38C6D1}" dt="2024-11-18T09:40:47.525" v="741" actId="790"/>
          <ac:spMkLst>
            <pc:docMk/>
            <pc:sldMk cId="2171236736" sldId="11149"/>
            <ac:spMk id="2" creationId="{1C6C0447-BEDD-6340-8787-A66D0D6DFF60}"/>
          </ac:spMkLst>
        </pc:spChg>
        <pc:spChg chg="mod">
          <ac:chgData name="Weichhart, Georg" userId="6acaec35-c60b-4926-b3cb-0a23db3b40a0" providerId="ADAL" clId="{28D68A11-B57B-4C9B-BA7F-187D1A38C6D1}" dt="2024-11-18T09:40:47.525" v="742" actId="790"/>
          <ac:spMkLst>
            <pc:docMk/>
            <pc:sldMk cId="2171236736" sldId="11149"/>
            <ac:spMk id="3" creationId="{47830603-7CD4-D26E-475D-477522604832}"/>
          </ac:spMkLst>
        </pc:spChg>
        <pc:spChg chg="mod">
          <ac:chgData name="Weichhart, Georg" userId="6acaec35-c60b-4926-b3cb-0a23db3b40a0" providerId="ADAL" clId="{28D68A11-B57B-4C9B-BA7F-187D1A38C6D1}" dt="2024-11-18T09:40:47.525" v="743" actId="790"/>
          <ac:spMkLst>
            <pc:docMk/>
            <pc:sldMk cId="2171236736" sldId="11149"/>
            <ac:spMk id="4" creationId="{F0B6759C-B64B-DEF5-FB66-A5A822210A1A}"/>
          </ac:spMkLst>
        </pc:spChg>
        <pc:spChg chg="mod">
          <ac:chgData name="Weichhart, Georg" userId="6acaec35-c60b-4926-b3cb-0a23db3b40a0" providerId="ADAL" clId="{28D68A11-B57B-4C9B-BA7F-187D1A38C6D1}" dt="2024-11-18T09:40:47.525" v="744" actId="790"/>
          <ac:spMkLst>
            <pc:docMk/>
            <pc:sldMk cId="2171236736" sldId="11149"/>
            <ac:spMk id="7" creationId="{9E98543B-F226-996A-30D3-2D1A04474A71}"/>
          </ac:spMkLst>
        </pc:spChg>
      </pc:sldChg>
      <pc:sldChg chg="modSp mod">
        <pc:chgData name="Weichhart, Georg" userId="6acaec35-c60b-4926-b3cb-0a23db3b40a0" providerId="ADAL" clId="{28D68A11-B57B-4C9B-BA7F-187D1A38C6D1}" dt="2024-11-18T09:45:01.488" v="1106" actId="20577"/>
        <pc:sldMkLst>
          <pc:docMk/>
          <pc:sldMk cId="582938617" sldId="11150"/>
        </pc:sldMkLst>
        <pc:spChg chg="mod">
          <ac:chgData name="Weichhart, Georg" userId="6acaec35-c60b-4926-b3cb-0a23db3b40a0" providerId="ADAL" clId="{28D68A11-B57B-4C9B-BA7F-187D1A38C6D1}" dt="2024-11-18T09:40:47.525" v="745" actId="790"/>
          <ac:spMkLst>
            <pc:docMk/>
            <pc:sldMk cId="582938617" sldId="11150"/>
            <ac:spMk id="3" creationId="{52BF0283-CD26-4E8F-3CAA-76C50188CCB3}"/>
          </ac:spMkLst>
        </pc:spChg>
        <pc:spChg chg="mod">
          <ac:chgData name="Weichhart, Georg" userId="6acaec35-c60b-4926-b3cb-0a23db3b40a0" providerId="ADAL" clId="{28D68A11-B57B-4C9B-BA7F-187D1A38C6D1}" dt="2024-11-18T09:40:47.525" v="746" actId="790"/>
          <ac:spMkLst>
            <pc:docMk/>
            <pc:sldMk cId="582938617" sldId="11150"/>
            <ac:spMk id="4" creationId="{F8F35473-E00E-A5E6-2DDE-C7FFC8A400E3}"/>
          </ac:spMkLst>
        </pc:spChg>
        <pc:spChg chg="mod">
          <ac:chgData name="Weichhart, Georg" userId="6acaec35-c60b-4926-b3cb-0a23db3b40a0" providerId="ADAL" clId="{28D68A11-B57B-4C9B-BA7F-187D1A38C6D1}" dt="2024-11-18T09:40:47.541" v="747" actId="790"/>
          <ac:spMkLst>
            <pc:docMk/>
            <pc:sldMk cId="582938617" sldId="11150"/>
            <ac:spMk id="5" creationId="{6A96AAC2-5CA8-9B3A-698F-554D5C9AE6BF}"/>
          </ac:spMkLst>
        </pc:spChg>
        <pc:spChg chg="mod">
          <ac:chgData name="Weichhart, Georg" userId="6acaec35-c60b-4926-b3cb-0a23db3b40a0" providerId="ADAL" clId="{28D68A11-B57B-4C9B-BA7F-187D1A38C6D1}" dt="2024-11-18T09:40:47.541" v="750" actId="790"/>
          <ac:spMkLst>
            <pc:docMk/>
            <pc:sldMk cId="582938617" sldId="11150"/>
            <ac:spMk id="8" creationId="{A6860D8D-8372-5F03-7F2D-E1068EE05723}"/>
          </ac:spMkLst>
        </pc:spChg>
        <pc:spChg chg="mod">
          <ac:chgData name="Weichhart, Georg" userId="6acaec35-c60b-4926-b3cb-0a23db3b40a0" providerId="ADAL" clId="{28D68A11-B57B-4C9B-BA7F-187D1A38C6D1}" dt="2024-11-18T09:44:45.276" v="1100" actId="20577"/>
          <ac:spMkLst>
            <pc:docMk/>
            <pc:sldMk cId="582938617" sldId="11150"/>
            <ac:spMk id="9" creationId="{AAB7919C-AFA9-7BEF-7F54-25477CF26494}"/>
          </ac:spMkLst>
        </pc:spChg>
        <pc:spChg chg="mod">
          <ac:chgData name="Weichhart, Georg" userId="6acaec35-c60b-4926-b3cb-0a23db3b40a0" providerId="ADAL" clId="{28D68A11-B57B-4C9B-BA7F-187D1A38C6D1}" dt="2024-11-18T09:45:01.488" v="1106" actId="20577"/>
          <ac:spMkLst>
            <pc:docMk/>
            <pc:sldMk cId="582938617" sldId="11150"/>
            <ac:spMk id="10" creationId="{80EF144F-22C4-039B-66DC-8C4990119DBC}"/>
          </ac:spMkLst>
        </pc:spChg>
        <pc:spChg chg="mod">
          <ac:chgData name="Weichhart, Georg" userId="6acaec35-c60b-4926-b3cb-0a23db3b40a0" providerId="ADAL" clId="{28D68A11-B57B-4C9B-BA7F-187D1A38C6D1}" dt="2024-11-18T09:40:47.541" v="751" actId="790"/>
          <ac:spMkLst>
            <pc:docMk/>
            <pc:sldMk cId="582938617" sldId="11150"/>
            <ac:spMk id="11" creationId="{CA9C8D45-D891-D3FD-3E84-54E5988F4E02}"/>
          </ac:spMkLst>
        </pc:spChg>
      </pc:sldChg>
      <pc:sldChg chg="modSp mod">
        <pc:chgData name="Weichhart, Georg" userId="6acaec35-c60b-4926-b3cb-0a23db3b40a0" providerId="ADAL" clId="{28D68A11-B57B-4C9B-BA7F-187D1A38C6D1}" dt="2024-11-18T09:48:50.498" v="1145" actId="1076"/>
        <pc:sldMkLst>
          <pc:docMk/>
          <pc:sldMk cId="1402369971" sldId="11151"/>
        </pc:sldMkLst>
        <pc:spChg chg="mod">
          <ac:chgData name="Weichhart, Georg" userId="6acaec35-c60b-4926-b3cb-0a23db3b40a0" providerId="ADAL" clId="{28D68A11-B57B-4C9B-BA7F-187D1A38C6D1}" dt="2024-11-18T09:40:47.224" v="449" actId="790"/>
          <ac:spMkLst>
            <pc:docMk/>
            <pc:sldMk cId="1402369971" sldId="11151"/>
            <ac:spMk id="2" creationId="{2B85DC57-0602-42FA-9B4D-91C3CB37E31C}"/>
          </ac:spMkLst>
        </pc:spChg>
        <pc:spChg chg="mod">
          <ac:chgData name="Weichhart, Georg" userId="6acaec35-c60b-4926-b3cb-0a23db3b40a0" providerId="ADAL" clId="{28D68A11-B57B-4C9B-BA7F-187D1A38C6D1}" dt="2024-11-18T09:40:47.240" v="450" actId="790"/>
          <ac:spMkLst>
            <pc:docMk/>
            <pc:sldMk cId="1402369971" sldId="11151"/>
            <ac:spMk id="3" creationId="{962A81E3-B1B1-4230-A64F-93A78166113A}"/>
          </ac:spMkLst>
        </pc:spChg>
        <pc:spChg chg="mod">
          <ac:chgData name="Weichhart, Georg" userId="6acaec35-c60b-4926-b3cb-0a23db3b40a0" providerId="ADAL" clId="{28D68A11-B57B-4C9B-BA7F-187D1A38C6D1}" dt="2024-11-18T09:40:47.240" v="451" actId="790"/>
          <ac:spMkLst>
            <pc:docMk/>
            <pc:sldMk cId="1402369971" sldId="11151"/>
            <ac:spMk id="4" creationId="{AB8FC8BF-E61E-4C90-BED1-ADF9AFF1E2BD}"/>
          </ac:spMkLst>
        </pc:spChg>
        <pc:spChg chg="mod">
          <ac:chgData name="Weichhart, Georg" userId="6acaec35-c60b-4926-b3cb-0a23db3b40a0" providerId="ADAL" clId="{28D68A11-B57B-4C9B-BA7F-187D1A38C6D1}" dt="2024-11-18T09:40:47.259" v="471" actId="790"/>
          <ac:spMkLst>
            <pc:docMk/>
            <pc:sldMk cId="1402369971" sldId="11151"/>
            <ac:spMk id="5" creationId="{0BA3006C-FE7A-8E0A-DF88-4DBE98D13C84}"/>
          </ac:spMkLst>
        </pc:spChg>
        <pc:spChg chg="mod">
          <ac:chgData name="Weichhart, Georg" userId="6acaec35-c60b-4926-b3cb-0a23db3b40a0" providerId="ADAL" clId="{28D68A11-B57B-4C9B-BA7F-187D1A38C6D1}" dt="2024-11-18T09:40:47.240" v="452" actId="790"/>
          <ac:spMkLst>
            <pc:docMk/>
            <pc:sldMk cId="1402369971" sldId="11151"/>
            <ac:spMk id="6" creationId="{93AD748E-13BE-4DF8-9A77-406758567305}"/>
          </ac:spMkLst>
        </pc:spChg>
        <pc:spChg chg="mod">
          <ac:chgData name="Weichhart, Georg" userId="6acaec35-c60b-4926-b3cb-0a23db3b40a0" providerId="ADAL" clId="{28D68A11-B57B-4C9B-BA7F-187D1A38C6D1}" dt="2024-11-18T09:40:47.243" v="453" actId="790"/>
          <ac:spMkLst>
            <pc:docMk/>
            <pc:sldMk cId="1402369971" sldId="11151"/>
            <ac:spMk id="8" creationId="{CD12740A-8A84-4FDB-9A21-3CBC3FF9B198}"/>
          </ac:spMkLst>
        </pc:spChg>
        <pc:spChg chg="mod">
          <ac:chgData name="Weichhart, Georg" userId="6acaec35-c60b-4926-b3cb-0a23db3b40a0" providerId="ADAL" clId="{28D68A11-B57B-4C9B-BA7F-187D1A38C6D1}" dt="2024-11-18T09:40:47.243" v="454" actId="790"/>
          <ac:spMkLst>
            <pc:docMk/>
            <pc:sldMk cId="1402369971" sldId="11151"/>
            <ac:spMk id="10" creationId="{33811B8F-3863-4FD3-84BD-F0F113FB39AC}"/>
          </ac:spMkLst>
        </pc:spChg>
        <pc:spChg chg="mod">
          <ac:chgData name="Weichhart, Georg" userId="6acaec35-c60b-4926-b3cb-0a23db3b40a0" providerId="ADAL" clId="{28D68A11-B57B-4C9B-BA7F-187D1A38C6D1}" dt="2024-11-18T09:48:11.654" v="1124" actId="1035"/>
          <ac:spMkLst>
            <pc:docMk/>
            <pc:sldMk cId="1402369971" sldId="11151"/>
            <ac:spMk id="12" creationId="{B33033BF-ECD2-1263-D3C1-A149E6C1E30A}"/>
          </ac:spMkLst>
        </pc:spChg>
        <pc:spChg chg="mod">
          <ac:chgData name="Weichhart, Georg" userId="6acaec35-c60b-4926-b3cb-0a23db3b40a0" providerId="ADAL" clId="{28D68A11-B57B-4C9B-BA7F-187D1A38C6D1}" dt="2024-11-18T09:48:50.498" v="1145" actId="1076"/>
          <ac:spMkLst>
            <pc:docMk/>
            <pc:sldMk cId="1402369971" sldId="11151"/>
            <ac:spMk id="14" creationId="{6C56346C-5ACC-0E4C-E119-E097AE268F1D}"/>
          </ac:spMkLst>
        </pc:spChg>
        <pc:spChg chg="mod">
          <ac:chgData name="Weichhart, Georg" userId="6acaec35-c60b-4926-b3cb-0a23db3b40a0" providerId="ADAL" clId="{28D68A11-B57B-4C9B-BA7F-187D1A38C6D1}" dt="2024-11-18T09:48:44.460" v="1144" actId="1035"/>
          <ac:spMkLst>
            <pc:docMk/>
            <pc:sldMk cId="1402369971" sldId="11151"/>
            <ac:spMk id="15" creationId="{439F98EA-17DD-796B-41FF-5DD3FD66ECB1}"/>
          </ac:spMkLst>
        </pc:spChg>
        <pc:spChg chg="mod">
          <ac:chgData name="Weichhart, Georg" userId="6acaec35-c60b-4926-b3cb-0a23db3b40a0" providerId="ADAL" clId="{28D68A11-B57B-4C9B-BA7F-187D1A38C6D1}" dt="2024-11-18T09:40:47.259" v="475" actId="790"/>
          <ac:spMkLst>
            <pc:docMk/>
            <pc:sldMk cId="1402369971" sldId="11151"/>
            <ac:spMk id="16" creationId="{CE50CED4-4A1A-B249-DCCE-A545CC019FB9}"/>
          </ac:spMkLst>
        </pc:spChg>
        <pc:spChg chg="mod">
          <ac:chgData name="Weichhart, Georg" userId="6acaec35-c60b-4926-b3cb-0a23db3b40a0" providerId="ADAL" clId="{28D68A11-B57B-4C9B-BA7F-187D1A38C6D1}" dt="2024-11-18T09:40:47.243" v="455" actId="790"/>
          <ac:spMkLst>
            <pc:docMk/>
            <pc:sldMk cId="1402369971" sldId="11151"/>
            <ac:spMk id="20" creationId="{3FC53A16-C55E-4E94-A4C1-336C42A7E9CF}"/>
          </ac:spMkLst>
        </pc:spChg>
        <pc:spChg chg="mod">
          <ac:chgData name="Weichhart, Georg" userId="6acaec35-c60b-4926-b3cb-0a23db3b40a0" providerId="ADAL" clId="{28D68A11-B57B-4C9B-BA7F-187D1A38C6D1}" dt="2024-11-18T09:48:11.654" v="1124" actId="1035"/>
          <ac:spMkLst>
            <pc:docMk/>
            <pc:sldMk cId="1402369971" sldId="11151"/>
            <ac:spMk id="75" creationId="{FB7532EC-4955-4AC8-A108-2110D676AE8D}"/>
          </ac:spMkLst>
        </pc:spChg>
        <pc:spChg chg="mod">
          <ac:chgData name="Weichhart, Georg" userId="6acaec35-c60b-4926-b3cb-0a23db3b40a0" providerId="ADAL" clId="{28D68A11-B57B-4C9B-BA7F-187D1A38C6D1}" dt="2024-11-18T09:48:11.654" v="1124" actId="1035"/>
          <ac:spMkLst>
            <pc:docMk/>
            <pc:sldMk cId="1402369971" sldId="11151"/>
            <ac:spMk id="77" creationId="{57C6A0A0-3E70-4612-9029-B56F2B1D401F}"/>
          </ac:spMkLst>
        </pc:spChg>
        <pc:spChg chg="mod">
          <ac:chgData name="Weichhart, Georg" userId="6acaec35-c60b-4926-b3cb-0a23db3b40a0" providerId="ADAL" clId="{28D68A11-B57B-4C9B-BA7F-187D1A38C6D1}" dt="2024-11-18T09:48:11.654" v="1124" actId="1035"/>
          <ac:spMkLst>
            <pc:docMk/>
            <pc:sldMk cId="1402369971" sldId="11151"/>
            <ac:spMk id="79" creationId="{7293AF40-C35D-4410-A64F-ED1161B0AFBF}"/>
          </ac:spMkLst>
        </pc:spChg>
        <pc:spChg chg="mod">
          <ac:chgData name="Weichhart, Georg" userId="6acaec35-c60b-4926-b3cb-0a23db3b40a0" providerId="ADAL" clId="{28D68A11-B57B-4C9B-BA7F-187D1A38C6D1}" dt="2024-11-18T09:48:11.654" v="1124" actId="1035"/>
          <ac:spMkLst>
            <pc:docMk/>
            <pc:sldMk cId="1402369971" sldId="11151"/>
            <ac:spMk id="81" creationId="{35E4E851-7F13-47C1-8D9A-EE2AC683CBD9}"/>
          </ac:spMkLst>
        </pc:spChg>
        <pc:spChg chg="mod">
          <ac:chgData name="Weichhart, Georg" userId="6acaec35-c60b-4926-b3cb-0a23db3b40a0" providerId="ADAL" clId="{28D68A11-B57B-4C9B-BA7F-187D1A38C6D1}" dt="2024-11-18T09:48:11.654" v="1124" actId="1035"/>
          <ac:spMkLst>
            <pc:docMk/>
            <pc:sldMk cId="1402369971" sldId="11151"/>
            <ac:spMk id="83" creationId="{E60CB812-E4CC-4629-9658-376A684D98B0}"/>
          </ac:spMkLst>
        </pc:spChg>
        <pc:spChg chg="mod">
          <ac:chgData name="Weichhart, Georg" userId="6acaec35-c60b-4926-b3cb-0a23db3b40a0" providerId="ADAL" clId="{28D68A11-B57B-4C9B-BA7F-187D1A38C6D1}" dt="2024-11-18T09:48:11.654" v="1124" actId="1035"/>
          <ac:spMkLst>
            <pc:docMk/>
            <pc:sldMk cId="1402369971" sldId="11151"/>
            <ac:spMk id="87" creationId="{E548258F-1832-4644-980C-6CBA95A4842D}"/>
          </ac:spMkLst>
        </pc:spChg>
        <pc:graphicFrameChg chg="mod modGraphic">
          <ac:chgData name="Weichhart, Georg" userId="6acaec35-c60b-4926-b3cb-0a23db3b40a0" providerId="ADAL" clId="{28D68A11-B57B-4C9B-BA7F-187D1A38C6D1}" dt="2024-11-18T09:40:47.259" v="464" actId="790"/>
          <ac:graphicFrameMkLst>
            <pc:docMk/>
            <pc:sldMk cId="1402369971" sldId="11151"/>
            <ac:graphicFrameMk id="73" creationId="{2A253950-65E7-4084-A060-DA91594572B2}"/>
          </ac:graphicFrameMkLst>
        </pc:graphicFrameChg>
        <pc:graphicFrameChg chg="mod modGraphic">
          <ac:chgData name="Weichhart, Georg" userId="6acaec35-c60b-4926-b3cb-0a23db3b40a0" providerId="ADAL" clId="{28D68A11-B57B-4C9B-BA7F-187D1A38C6D1}" dt="2024-11-18T09:48:34.597" v="1128" actId="1035"/>
          <ac:graphicFrameMkLst>
            <pc:docMk/>
            <pc:sldMk cId="1402369971" sldId="11151"/>
            <ac:graphicFrameMk id="94" creationId="{FF7D69D4-A27E-4580-AF47-22C4E5F40D5E}"/>
          </ac:graphicFrameMkLst>
        </pc:graphicFrameChg>
      </pc:sldChg>
      <pc:sldChg chg="modSp mod">
        <pc:chgData name="Weichhart, Georg" userId="6acaec35-c60b-4926-b3cb-0a23db3b40a0" providerId="ADAL" clId="{28D68A11-B57B-4C9B-BA7F-187D1A38C6D1}" dt="2024-11-18T09:40:47.285" v="487" actId="790"/>
        <pc:sldMkLst>
          <pc:docMk/>
          <pc:sldMk cId="1769184626" sldId="11153"/>
        </pc:sldMkLst>
        <pc:spChg chg="mod">
          <ac:chgData name="Weichhart, Georg" userId="6acaec35-c60b-4926-b3cb-0a23db3b40a0" providerId="ADAL" clId="{28D68A11-B57B-4C9B-BA7F-187D1A38C6D1}" dt="2024-11-18T09:40:47.275" v="481" actId="790"/>
          <ac:spMkLst>
            <pc:docMk/>
            <pc:sldMk cId="1769184626" sldId="11153"/>
            <ac:spMk id="2" creationId="{0E873F4E-FE1E-48BB-ADB6-F296AF9507FD}"/>
          </ac:spMkLst>
        </pc:spChg>
        <pc:spChg chg="mod">
          <ac:chgData name="Weichhart, Georg" userId="6acaec35-c60b-4926-b3cb-0a23db3b40a0" providerId="ADAL" clId="{28D68A11-B57B-4C9B-BA7F-187D1A38C6D1}" dt="2024-11-18T09:40:47.275" v="482" actId="790"/>
          <ac:spMkLst>
            <pc:docMk/>
            <pc:sldMk cId="1769184626" sldId="11153"/>
            <ac:spMk id="3" creationId="{5CA1504E-D7F6-4356-9DAA-4E0A72F53379}"/>
          </ac:spMkLst>
        </pc:spChg>
        <pc:spChg chg="mod">
          <ac:chgData name="Weichhart, Georg" userId="6acaec35-c60b-4926-b3cb-0a23db3b40a0" providerId="ADAL" clId="{28D68A11-B57B-4C9B-BA7F-187D1A38C6D1}" dt="2024-11-18T09:40:47.280" v="483" actId="790"/>
          <ac:spMkLst>
            <pc:docMk/>
            <pc:sldMk cId="1769184626" sldId="11153"/>
            <ac:spMk id="4" creationId="{8195D253-ED75-4D3E-A019-D771DA7657A4}"/>
          </ac:spMkLst>
        </pc:spChg>
        <pc:spChg chg="mod">
          <ac:chgData name="Weichhart, Georg" userId="6acaec35-c60b-4926-b3cb-0a23db3b40a0" providerId="ADAL" clId="{28D68A11-B57B-4C9B-BA7F-187D1A38C6D1}" dt="2024-11-18T09:40:47.281" v="484" actId="790"/>
          <ac:spMkLst>
            <pc:docMk/>
            <pc:sldMk cId="1769184626" sldId="11153"/>
            <ac:spMk id="5" creationId="{DD27FE55-2861-469B-A44C-4952C0542CB3}"/>
          </ac:spMkLst>
        </pc:spChg>
        <pc:spChg chg="mod">
          <ac:chgData name="Weichhart, Georg" userId="6acaec35-c60b-4926-b3cb-0a23db3b40a0" providerId="ADAL" clId="{28D68A11-B57B-4C9B-BA7F-187D1A38C6D1}" dt="2024-11-18T09:40:47.285" v="487" actId="790"/>
          <ac:spMkLst>
            <pc:docMk/>
            <pc:sldMk cId="1769184626" sldId="11153"/>
            <ac:spMk id="6" creationId="{A2B53D59-0C0B-6849-201C-1E5EC2EC958E}"/>
          </ac:spMkLst>
        </pc:spChg>
        <pc:spChg chg="mod">
          <ac:chgData name="Weichhart, Georg" userId="6acaec35-c60b-4926-b3cb-0a23db3b40a0" providerId="ADAL" clId="{28D68A11-B57B-4C9B-BA7F-187D1A38C6D1}" dt="2024-11-18T09:40:47.281" v="485" actId="790"/>
          <ac:spMkLst>
            <pc:docMk/>
            <pc:sldMk cId="1769184626" sldId="11153"/>
            <ac:spMk id="7" creationId="{FFDDD298-5F9D-4442-8304-E89085E3E862}"/>
          </ac:spMkLst>
        </pc:spChg>
        <pc:spChg chg="mod">
          <ac:chgData name="Weichhart, Georg" userId="6acaec35-c60b-4926-b3cb-0a23db3b40a0" providerId="ADAL" clId="{28D68A11-B57B-4C9B-BA7F-187D1A38C6D1}" dt="2024-11-18T09:40:47.285" v="486" actId="790"/>
          <ac:spMkLst>
            <pc:docMk/>
            <pc:sldMk cId="1769184626" sldId="11153"/>
            <ac:spMk id="9" creationId="{C5627C9F-6840-48F4-A1E3-D394F8F49462}"/>
          </ac:spMkLst>
        </pc:spChg>
      </pc:sldChg>
      <pc:sldChg chg="modSp mod">
        <pc:chgData name="Weichhart, Georg" userId="6acaec35-c60b-4926-b3cb-0a23db3b40a0" providerId="ADAL" clId="{28D68A11-B57B-4C9B-BA7F-187D1A38C6D1}" dt="2024-11-18T09:40:47.188" v="409" actId="790"/>
        <pc:sldMkLst>
          <pc:docMk/>
          <pc:sldMk cId="2681251767" sldId="11154"/>
        </pc:sldMkLst>
        <pc:spChg chg="mod">
          <ac:chgData name="Weichhart, Georg" userId="6acaec35-c60b-4926-b3cb-0a23db3b40a0" providerId="ADAL" clId="{28D68A11-B57B-4C9B-BA7F-187D1A38C6D1}" dt="2024-11-18T09:40:47.176" v="401" actId="790"/>
          <ac:spMkLst>
            <pc:docMk/>
            <pc:sldMk cId="2681251767" sldId="11154"/>
            <ac:spMk id="2" creationId="{7ADA6EEA-AB75-1569-5EF0-9643869C1D7A}"/>
          </ac:spMkLst>
        </pc:spChg>
        <pc:spChg chg="mod">
          <ac:chgData name="Weichhart, Georg" userId="6acaec35-c60b-4926-b3cb-0a23db3b40a0" providerId="ADAL" clId="{28D68A11-B57B-4C9B-BA7F-187D1A38C6D1}" dt="2024-11-18T09:40:47.176" v="402" actId="790"/>
          <ac:spMkLst>
            <pc:docMk/>
            <pc:sldMk cId="2681251767" sldId="11154"/>
            <ac:spMk id="3" creationId="{FC2BE44F-F5C8-FDF2-E405-6BC07C8CD54C}"/>
          </ac:spMkLst>
        </pc:spChg>
        <pc:spChg chg="mod">
          <ac:chgData name="Weichhart, Georg" userId="6acaec35-c60b-4926-b3cb-0a23db3b40a0" providerId="ADAL" clId="{28D68A11-B57B-4C9B-BA7F-187D1A38C6D1}" dt="2024-11-18T09:40:47.176" v="403" actId="790"/>
          <ac:spMkLst>
            <pc:docMk/>
            <pc:sldMk cId="2681251767" sldId="11154"/>
            <ac:spMk id="4" creationId="{CBA09AFE-1D3A-16A6-957C-79C1DF604826}"/>
          </ac:spMkLst>
        </pc:spChg>
        <pc:spChg chg="mod">
          <ac:chgData name="Weichhart, Georg" userId="6acaec35-c60b-4926-b3cb-0a23db3b40a0" providerId="ADAL" clId="{28D68A11-B57B-4C9B-BA7F-187D1A38C6D1}" dt="2024-11-18T09:40:47.188" v="407" actId="790"/>
          <ac:spMkLst>
            <pc:docMk/>
            <pc:sldMk cId="2681251767" sldId="11154"/>
            <ac:spMk id="5" creationId="{068DB71F-6B41-2DEB-9C7F-85E42E72923B}"/>
          </ac:spMkLst>
        </pc:spChg>
        <pc:spChg chg="mod">
          <ac:chgData name="Weichhart, Georg" userId="6acaec35-c60b-4926-b3cb-0a23db3b40a0" providerId="ADAL" clId="{28D68A11-B57B-4C9B-BA7F-187D1A38C6D1}" dt="2024-11-18T09:40:47.188" v="406" actId="790"/>
          <ac:spMkLst>
            <pc:docMk/>
            <pc:sldMk cId="2681251767" sldId="11154"/>
            <ac:spMk id="6" creationId="{E78F1036-A8EE-7327-DB4C-B551F7A920F6}"/>
          </ac:spMkLst>
        </pc:spChg>
        <pc:spChg chg="mod">
          <ac:chgData name="Weichhart, Georg" userId="6acaec35-c60b-4926-b3cb-0a23db3b40a0" providerId="ADAL" clId="{28D68A11-B57B-4C9B-BA7F-187D1A38C6D1}" dt="2024-11-18T09:40:47.188" v="408" actId="790"/>
          <ac:spMkLst>
            <pc:docMk/>
            <pc:sldMk cId="2681251767" sldId="11154"/>
            <ac:spMk id="7" creationId="{7D83C041-BFC5-AE20-CA34-4836E865FFAE}"/>
          </ac:spMkLst>
        </pc:spChg>
        <pc:spChg chg="mod">
          <ac:chgData name="Weichhart, Georg" userId="6acaec35-c60b-4926-b3cb-0a23db3b40a0" providerId="ADAL" clId="{28D68A11-B57B-4C9B-BA7F-187D1A38C6D1}" dt="2024-11-18T09:40:47.188" v="409" actId="790"/>
          <ac:spMkLst>
            <pc:docMk/>
            <pc:sldMk cId="2681251767" sldId="11154"/>
            <ac:spMk id="8" creationId="{00BFF97D-7014-879D-8FA8-4558572B1038}"/>
          </ac:spMkLst>
        </pc:spChg>
        <pc:spChg chg="mod">
          <ac:chgData name="Weichhart, Georg" userId="6acaec35-c60b-4926-b3cb-0a23db3b40a0" providerId="ADAL" clId="{28D68A11-B57B-4C9B-BA7F-187D1A38C6D1}" dt="2024-11-18T09:40:47.188" v="405" actId="790"/>
          <ac:spMkLst>
            <pc:docMk/>
            <pc:sldMk cId="2681251767" sldId="11154"/>
            <ac:spMk id="9" creationId="{75F3B13C-08F6-3EB9-A88C-C7382152D4FD}"/>
          </ac:spMkLst>
        </pc:spChg>
        <pc:spChg chg="mod">
          <ac:chgData name="Weichhart, Georg" userId="6acaec35-c60b-4926-b3cb-0a23db3b40a0" providerId="ADAL" clId="{28D68A11-B57B-4C9B-BA7F-187D1A38C6D1}" dt="2024-11-18T09:40:47.176" v="404" actId="790"/>
          <ac:spMkLst>
            <pc:docMk/>
            <pc:sldMk cId="2681251767" sldId="11154"/>
            <ac:spMk id="10" creationId="{96C5A908-1146-D6F8-DF67-F4C0C74598B3}"/>
          </ac:spMkLst>
        </pc:spChg>
      </pc:sldChg>
      <pc:sldChg chg="modSp mod">
        <pc:chgData name="Weichhart, Georg" userId="6acaec35-c60b-4926-b3cb-0a23db3b40a0" providerId="ADAL" clId="{28D68A11-B57B-4C9B-BA7F-187D1A38C6D1}" dt="2024-11-18T09:46:07.957" v="1112" actId="1076"/>
        <pc:sldMkLst>
          <pc:docMk/>
          <pc:sldMk cId="1120831254" sldId="11155"/>
        </pc:sldMkLst>
        <pc:spChg chg="mod">
          <ac:chgData name="Weichhart, Georg" userId="6acaec35-c60b-4926-b3cb-0a23db3b40a0" providerId="ADAL" clId="{28D68A11-B57B-4C9B-BA7F-187D1A38C6D1}" dt="2024-11-18T09:40:47.541" v="752" actId="790"/>
          <ac:spMkLst>
            <pc:docMk/>
            <pc:sldMk cId="1120831254" sldId="11155"/>
            <ac:spMk id="2" creationId="{19D685E0-1471-F633-D716-9157A282DC99}"/>
          </ac:spMkLst>
        </pc:spChg>
        <pc:spChg chg="mod">
          <ac:chgData name="Weichhart, Georg" userId="6acaec35-c60b-4926-b3cb-0a23db3b40a0" providerId="ADAL" clId="{28D68A11-B57B-4C9B-BA7F-187D1A38C6D1}" dt="2024-11-18T09:40:47.541" v="753" actId="790"/>
          <ac:spMkLst>
            <pc:docMk/>
            <pc:sldMk cId="1120831254" sldId="11155"/>
            <ac:spMk id="3" creationId="{0DD3145E-B1F9-3179-E44D-7604EC316D61}"/>
          </ac:spMkLst>
        </pc:spChg>
        <pc:spChg chg="mod">
          <ac:chgData name="Weichhart, Georg" userId="6acaec35-c60b-4926-b3cb-0a23db3b40a0" providerId="ADAL" clId="{28D68A11-B57B-4C9B-BA7F-187D1A38C6D1}" dt="2024-11-18T09:40:47.541" v="754" actId="790"/>
          <ac:spMkLst>
            <pc:docMk/>
            <pc:sldMk cId="1120831254" sldId="11155"/>
            <ac:spMk id="4" creationId="{25A09736-629F-2FE7-1A11-DE65353FA575}"/>
          </ac:spMkLst>
        </pc:spChg>
        <pc:spChg chg="mod">
          <ac:chgData name="Weichhart, Georg" userId="6acaec35-c60b-4926-b3cb-0a23db3b40a0" providerId="ADAL" clId="{28D68A11-B57B-4C9B-BA7F-187D1A38C6D1}" dt="2024-11-18T09:40:47.541" v="756" actId="790"/>
          <ac:spMkLst>
            <pc:docMk/>
            <pc:sldMk cId="1120831254" sldId="11155"/>
            <ac:spMk id="7" creationId="{CD31DA30-1958-38B3-9BC9-11F20A10BE9B}"/>
          </ac:spMkLst>
        </pc:spChg>
        <pc:spChg chg="mod">
          <ac:chgData name="Weichhart, Georg" userId="6acaec35-c60b-4926-b3cb-0a23db3b40a0" providerId="ADAL" clId="{28D68A11-B57B-4C9B-BA7F-187D1A38C6D1}" dt="2024-11-18T09:40:47.557" v="757" actId="790"/>
          <ac:spMkLst>
            <pc:docMk/>
            <pc:sldMk cId="1120831254" sldId="11155"/>
            <ac:spMk id="8" creationId="{E8F47F19-15C8-2453-5EA9-E70530F89A62}"/>
          </ac:spMkLst>
        </pc:spChg>
        <pc:spChg chg="mod">
          <ac:chgData name="Weichhart, Georg" userId="6acaec35-c60b-4926-b3cb-0a23db3b40a0" providerId="ADAL" clId="{28D68A11-B57B-4C9B-BA7F-187D1A38C6D1}" dt="2024-11-18T09:40:47.541" v="755" actId="790"/>
          <ac:spMkLst>
            <pc:docMk/>
            <pc:sldMk cId="1120831254" sldId="11155"/>
            <ac:spMk id="9" creationId="{FEF14EE3-C453-E1F3-9912-6CC75E24BD19}"/>
          </ac:spMkLst>
        </pc:spChg>
        <pc:spChg chg="mod">
          <ac:chgData name="Weichhart, Georg" userId="6acaec35-c60b-4926-b3cb-0a23db3b40a0" providerId="ADAL" clId="{28D68A11-B57B-4C9B-BA7F-187D1A38C6D1}" dt="2024-11-18T09:46:07.957" v="1112" actId="1076"/>
          <ac:spMkLst>
            <pc:docMk/>
            <pc:sldMk cId="1120831254" sldId="11155"/>
            <ac:spMk id="11" creationId="{4A7EFEA6-B5AA-7A9F-6144-36603A6CE984}"/>
          </ac:spMkLst>
        </pc:spChg>
      </pc:sldChg>
      <pc:sldChg chg="modSp mod">
        <pc:chgData name="Weichhart, Georg" userId="6acaec35-c60b-4926-b3cb-0a23db3b40a0" providerId="ADAL" clId="{28D68A11-B57B-4C9B-BA7F-187D1A38C6D1}" dt="2024-11-18T09:40:47.188" v="420" actId="790"/>
        <pc:sldMkLst>
          <pc:docMk/>
          <pc:sldMk cId="497485442" sldId="11156"/>
        </pc:sldMkLst>
        <pc:spChg chg="mod">
          <ac:chgData name="Weichhart, Georg" userId="6acaec35-c60b-4926-b3cb-0a23db3b40a0" providerId="ADAL" clId="{28D68A11-B57B-4C9B-BA7F-187D1A38C6D1}" dt="2024-11-18T09:40:47.188" v="410" actId="790"/>
          <ac:spMkLst>
            <pc:docMk/>
            <pc:sldMk cId="497485442" sldId="11156"/>
            <ac:spMk id="2" creationId="{3170EFD6-A0FE-E8D7-BB8F-E3AADF53E03A}"/>
          </ac:spMkLst>
        </pc:spChg>
        <pc:spChg chg="mod">
          <ac:chgData name="Weichhart, Georg" userId="6acaec35-c60b-4926-b3cb-0a23db3b40a0" providerId="ADAL" clId="{28D68A11-B57B-4C9B-BA7F-187D1A38C6D1}" dt="2024-11-18T09:40:47.188" v="411" actId="790"/>
          <ac:spMkLst>
            <pc:docMk/>
            <pc:sldMk cId="497485442" sldId="11156"/>
            <ac:spMk id="3" creationId="{8DCF38B6-50CF-9657-4A1C-A0FC9824A33A}"/>
          </ac:spMkLst>
        </pc:spChg>
        <pc:spChg chg="mod">
          <ac:chgData name="Weichhart, Georg" userId="6acaec35-c60b-4926-b3cb-0a23db3b40a0" providerId="ADAL" clId="{28D68A11-B57B-4C9B-BA7F-187D1A38C6D1}" dt="2024-11-18T09:40:47.188" v="412" actId="790"/>
          <ac:spMkLst>
            <pc:docMk/>
            <pc:sldMk cId="497485442" sldId="11156"/>
            <ac:spMk id="4" creationId="{8D719467-BBA9-6E93-B441-7B7A19C5A719}"/>
          </ac:spMkLst>
        </pc:spChg>
        <pc:spChg chg="mod">
          <ac:chgData name="Weichhart, Georg" userId="6acaec35-c60b-4926-b3cb-0a23db3b40a0" providerId="ADAL" clId="{28D68A11-B57B-4C9B-BA7F-187D1A38C6D1}" dt="2024-11-18T09:40:47.188" v="416" actId="790"/>
          <ac:spMkLst>
            <pc:docMk/>
            <pc:sldMk cId="497485442" sldId="11156"/>
            <ac:spMk id="5" creationId="{24FBBC22-DCE2-F79D-5B85-6FF73F95A5B3}"/>
          </ac:spMkLst>
        </pc:spChg>
        <pc:spChg chg="mod">
          <ac:chgData name="Weichhart, Georg" userId="6acaec35-c60b-4926-b3cb-0a23db3b40a0" providerId="ADAL" clId="{28D68A11-B57B-4C9B-BA7F-187D1A38C6D1}" dt="2024-11-18T09:40:47.188" v="417" actId="790"/>
          <ac:spMkLst>
            <pc:docMk/>
            <pc:sldMk cId="497485442" sldId="11156"/>
            <ac:spMk id="6" creationId="{B011CDDB-440D-3F83-E798-1797AB2E8ECE}"/>
          </ac:spMkLst>
        </pc:spChg>
        <pc:spChg chg="mod">
          <ac:chgData name="Weichhart, Georg" userId="6acaec35-c60b-4926-b3cb-0a23db3b40a0" providerId="ADAL" clId="{28D68A11-B57B-4C9B-BA7F-187D1A38C6D1}" dt="2024-11-18T09:40:47.188" v="413" actId="790"/>
          <ac:spMkLst>
            <pc:docMk/>
            <pc:sldMk cId="497485442" sldId="11156"/>
            <ac:spMk id="7" creationId="{5D324868-70A9-A69E-501F-0923D61B8056}"/>
          </ac:spMkLst>
        </pc:spChg>
        <pc:spChg chg="mod">
          <ac:chgData name="Weichhart, Georg" userId="6acaec35-c60b-4926-b3cb-0a23db3b40a0" providerId="ADAL" clId="{28D68A11-B57B-4C9B-BA7F-187D1A38C6D1}" dt="2024-11-18T09:40:47.188" v="414" actId="790"/>
          <ac:spMkLst>
            <pc:docMk/>
            <pc:sldMk cId="497485442" sldId="11156"/>
            <ac:spMk id="8" creationId="{8FC322F0-34F9-95A1-9FEF-9F8A7A17530B}"/>
          </ac:spMkLst>
        </pc:spChg>
        <pc:spChg chg="mod">
          <ac:chgData name="Weichhart, Georg" userId="6acaec35-c60b-4926-b3cb-0a23db3b40a0" providerId="ADAL" clId="{28D68A11-B57B-4C9B-BA7F-187D1A38C6D1}" dt="2024-11-18T09:40:47.188" v="418" actId="790"/>
          <ac:spMkLst>
            <pc:docMk/>
            <pc:sldMk cId="497485442" sldId="11156"/>
            <ac:spMk id="9" creationId="{BC89ADF7-1D74-44CB-5FB7-C972263D61F3}"/>
          </ac:spMkLst>
        </pc:spChg>
        <pc:spChg chg="mod">
          <ac:chgData name="Weichhart, Georg" userId="6acaec35-c60b-4926-b3cb-0a23db3b40a0" providerId="ADAL" clId="{28D68A11-B57B-4C9B-BA7F-187D1A38C6D1}" dt="2024-11-18T09:40:47.188" v="415" actId="790"/>
          <ac:spMkLst>
            <pc:docMk/>
            <pc:sldMk cId="497485442" sldId="11156"/>
            <ac:spMk id="11" creationId="{5BD70A3A-4C4F-EC18-BF28-2480B33542CD}"/>
          </ac:spMkLst>
        </pc:spChg>
        <pc:spChg chg="mod">
          <ac:chgData name="Weichhart, Georg" userId="6acaec35-c60b-4926-b3cb-0a23db3b40a0" providerId="ADAL" clId="{28D68A11-B57B-4C9B-BA7F-187D1A38C6D1}" dt="2024-11-18T09:40:47.188" v="419" actId="790"/>
          <ac:spMkLst>
            <pc:docMk/>
            <pc:sldMk cId="497485442" sldId="11156"/>
            <ac:spMk id="12" creationId="{0FB1C32E-B1C3-1A67-684B-E4B6B4B8F116}"/>
          </ac:spMkLst>
        </pc:spChg>
        <pc:spChg chg="mod">
          <ac:chgData name="Weichhart, Georg" userId="6acaec35-c60b-4926-b3cb-0a23db3b40a0" providerId="ADAL" clId="{28D68A11-B57B-4C9B-BA7F-187D1A38C6D1}" dt="2024-11-18T09:40:47.188" v="420" actId="790"/>
          <ac:spMkLst>
            <pc:docMk/>
            <pc:sldMk cId="497485442" sldId="11156"/>
            <ac:spMk id="13" creationId="{9113D1AF-9C09-19CA-0BA3-DF9553EB532F}"/>
          </ac:spMkLst>
        </pc:spChg>
      </pc:sldChg>
      <pc:sldChg chg="addSp delSp modSp mod">
        <pc:chgData name="Weichhart, Georg" userId="6acaec35-c60b-4926-b3cb-0a23db3b40a0" providerId="ADAL" clId="{28D68A11-B57B-4C9B-BA7F-187D1A38C6D1}" dt="2024-11-18T09:40:47.399" v="580" actId="790"/>
        <pc:sldMkLst>
          <pc:docMk/>
          <pc:sldMk cId="3849421369" sldId="11365"/>
        </pc:sldMkLst>
        <pc:spChg chg="mod">
          <ac:chgData name="Weichhart, Georg" userId="6acaec35-c60b-4926-b3cb-0a23db3b40a0" providerId="ADAL" clId="{28D68A11-B57B-4C9B-BA7F-187D1A38C6D1}" dt="2024-11-18T09:40:47.361" v="548" actId="790"/>
          <ac:spMkLst>
            <pc:docMk/>
            <pc:sldMk cId="3849421369" sldId="11365"/>
            <ac:spMk id="2" creationId="{360B04E7-A8A1-835C-17F4-FDC61A4D6257}"/>
          </ac:spMkLst>
        </pc:spChg>
        <pc:spChg chg="mod">
          <ac:chgData name="Weichhart, Georg" userId="6acaec35-c60b-4926-b3cb-0a23db3b40a0" providerId="ADAL" clId="{28D68A11-B57B-4C9B-BA7F-187D1A38C6D1}" dt="2024-11-18T09:40:47.361" v="549" actId="790"/>
          <ac:spMkLst>
            <pc:docMk/>
            <pc:sldMk cId="3849421369" sldId="11365"/>
            <ac:spMk id="3" creationId="{9F24A33D-7FE5-81A6-A10A-CB657413376F}"/>
          </ac:spMkLst>
        </pc:spChg>
        <pc:spChg chg="mod">
          <ac:chgData name="Weichhart, Georg" userId="6acaec35-c60b-4926-b3cb-0a23db3b40a0" providerId="ADAL" clId="{28D68A11-B57B-4C9B-BA7F-187D1A38C6D1}" dt="2024-11-18T09:40:47.361" v="550" actId="790"/>
          <ac:spMkLst>
            <pc:docMk/>
            <pc:sldMk cId="3849421369" sldId="11365"/>
            <ac:spMk id="4" creationId="{44E1BE85-BA0A-AE31-3A54-3B924E0AD91E}"/>
          </ac:spMkLst>
        </pc:spChg>
        <pc:spChg chg="mod">
          <ac:chgData name="Weichhart, Georg" userId="6acaec35-c60b-4926-b3cb-0a23db3b40a0" providerId="ADAL" clId="{28D68A11-B57B-4C9B-BA7F-187D1A38C6D1}" dt="2024-11-18T09:40:47.361" v="551" actId="790"/>
          <ac:spMkLst>
            <pc:docMk/>
            <pc:sldMk cId="3849421369" sldId="11365"/>
            <ac:spMk id="5" creationId="{C04B0EC7-B257-9610-B5D1-75CD07C152B7}"/>
          </ac:spMkLst>
        </pc:spChg>
        <pc:spChg chg="mod">
          <ac:chgData name="Weichhart, Georg" userId="6acaec35-c60b-4926-b3cb-0a23db3b40a0" providerId="ADAL" clId="{28D68A11-B57B-4C9B-BA7F-187D1A38C6D1}" dt="2024-11-18T09:40:47.361" v="552" actId="790"/>
          <ac:spMkLst>
            <pc:docMk/>
            <pc:sldMk cId="3849421369" sldId="11365"/>
            <ac:spMk id="6" creationId="{4682D7C4-5F7B-B582-0E0E-0C97B8C33F5B}"/>
          </ac:spMkLst>
        </pc:spChg>
        <pc:spChg chg="mod">
          <ac:chgData name="Weichhart, Georg" userId="6acaec35-c60b-4926-b3cb-0a23db3b40a0" providerId="ADAL" clId="{28D68A11-B57B-4C9B-BA7F-187D1A38C6D1}" dt="2024-11-18T09:40:47.361" v="560" actId="790"/>
          <ac:spMkLst>
            <pc:docMk/>
            <pc:sldMk cId="3849421369" sldId="11365"/>
            <ac:spMk id="16" creationId="{BFD527C7-B2D8-C549-3FF5-8A9C3A0B1B10}"/>
          </ac:spMkLst>
        </pc:spChg>
        <pc:spChg chg="mod">
          <ac:chgData name="Weichhart, Georg" userId="6acaec35-c60b-4926-b3cb-0a23db3b40a0" providerId="ADAL" clId="{28D68A11-B57B-4C9B-BA7F-187D1A38C6D1}" dt="2024-11-18T09:40:47.361" v="556" actId="790"/>
          <ac:spMkLst>
            <pc:docMk/>
            <pc:sldMk cId="3849421369" sldId="11365"/>
            <ac:spMk id="18" creationId="{29AA7236-7D49-DD99-F790-D74C9549A2C9}"/>
          </ac:spMkLst>
        </pc:spChg>
        <pc:spChg chg="mod topLvl">
          <ac:chgData name="Weichhart, Georg" userId="6acaec35-c60b-4926-b3cb-0a23db3b40a0" providerId="ADAL" clId="{28D68A11-B57B-4C9B-BA7F-187D1A38C6D1}" dt="2024-11-18T09:40:47.361" v="558" actId="790"/>
          <ac:spMkLst>
            <pc:docMk/>
            <pc:sldMk cId="3849421369" sldId="11365"/>
            <ac:spMk id="19" creationId="{6F9FB9A5-0A72-E5A2-A5D5-5F12711C3552}"/>
          </ac:spMkLst>
        </pc:spChg>
        <pc:spChg chg="mod">
          <ac:chgData name="Weichhart, Georg" userId="6acaec35-c60b-4926-b3cb-0a23db3b40a0" providerId="ADAL" clId="{28D68A11-B57B-4C9B-BA7F-187D1A38C6D1}" dt="2024-11-18T09:40:47.361" v="557" actId="790"/>
          <ac:spMkLst>
            <pc:docMk/>
            <pc:sldMk cId="3849421369" sldId="11365"/>
            <ac:spMk id="20" creationId="{D1F4EA07-E86C-2F44-A2F9-4A611FF35467}"/>
          </ac:spMkLst>
        </pc:spChg>
        <pc:spChg chg="mod">
          <ac:chgData name="Weichhart, Georg" userId="6acaec35-c60b-4926-b3cb-0a23db3b40a0" providerId="ADAL" clId="{28D68A11-B57B-4C9B-BA7F-187D1A38C6D1}" dt="2024-11-18T09:40:47.361" v="561" actId="790"/>
          <ac:spMkLst>
            <pc:docMk/>
            <pc:sldMk cId="3849421369" sldId="11365"/>
            <ac:spMk id="21" creationId="{54BBF7DA-0EAD-798A-831B-8EACDB314E60}"/>
          </ac:spMkLst>
        </pc:spChg>
        <pc:spChg chg="mod">
          <ac:chgData name="Weichhart, Georg" userId="6acaec35-c60b-4926-b3cb-0a23db3b40a0" providerId="ADAL" clId="{28D68A11-B57B-4C9B-BA7F-187D1A38C6D1}" dt="2024-11-18T09:40:47.377" v="562" actId="790"/>
          <ac:spMkLst>
            <pc:docMk/>
            <pc:sldMk cId="3849421369" sldId="11365"/>
            <ac:spMk id="22" creationId="{10CB0317-D2EC-AC18-0909-376FFD24104E}"/>
          </ac:spMkLst>
        </pc:spChg>
        <pc:spChg chg="mod">
          <ac:chgData name="Weichhart, Georg" userId="6acaec35-c60b-4926-b3cb-0a23db3b40a0" providerId="ADAL" clId="{28D68A11-B57B-4C9B-BA7F-187D1A38C6D1}" dt="2024-11-18T09:40:47.379" v="563" actId="790"/>
          <ac:spMkLst>
            <pc:docMk/>
            <pc:sldMk cId="3849421369" sldId="11365"/>
            <ac:spMk id="23" creationId="{A1AD73F6-1AB5-A86C-91E5-145391809C1A}"/>
          </ac:spMkLst>
        </pc:spChg>
        <pc:spChg chg="mod">
          <ac:chgData name="Weichhart, Georg" userId="6acaec35-c60b-4926-b3cb-0a23db3b40a0" providerId="ADAL" clId="{28D68A11-B57B-4C9B-BA7F-187D1A38C6D1}" dt="2024-11-18T09:40:47.379" v="564" actId="790"/>
          <ac:spMkLst>
            <pc:docMk/>
            <pc:sldMk cId="3849421369" sldId="11365"/>
            <ac:spMk id="24" creationId="{67C27C16-0DC9-CB21-19E3-ADF9F1179C4B}"/>
          </ac:spMkLst>
        </pc:spChg>
        <pc:spChg chg="mod">
          <ac:chgData name="Weichhart, Georg" userId="6acaec35-c60b-4926-b3cb-0a23db3b40a0" providerId="ADAL" clId="{28D68A11-B57B-4C9B-BA7F-187D1A38C6D1}" dt="2024-11-18T09:40:47.379" v="565" actId="790"/>
          <ac:spMkLst>
            <pc:docMk/>
            <pc:sldMk cId="3849421369" sldId="11365"/>
            <ac:spMk id="25" creationId="{D8BF292C-E937-C513-AB63-7B86EC62D48B}"/>
          </ac:spMkLst>
        </pc:spChg>
        <pc:spChg chg="mod">
          <ac:chgData name="Weichhart, Georg" userId="6acaec35-c60b-4926-b3cb-0a23db3b40a0" providerId="ADAL" clId="{28D68A11-B57B-4C9B-BA7F-187D1A38C6D1}" dt="2024-11-18T09:40:47.379" v="566" actId="790"/>
          <ac:spMkLst>
            <pc:docMk/>
            <pc:sldMk cId="3849421369" sldId="11365"/>
            <ac:spMk id="26" creationId="{5DA7E23D-36C8-9264-934C-88B21E3E2482}"/>
          </ac:spMkLst>
        </pc:spChg>
        <pc:spChg chg="mod">
          <ac:chgData name="Weichhart, Georg" userId="6acaec35-c60b-4926-b3cb-0a23db3b40a0" providerId="ADAL" clId="{28D68A11-B57B-4C9B-BA7F-187D1A38C6D1}" dt="2024-11-18T09:40:47.379" v="567" actId="790"/>
          <ac:spMkLst>
            <pc:docMk/>
            <pc:sldMk cId="3849421369" sldId="11365"/>
            <ac:spMk id="27" creationId="{EEAAB4D6-7C35-BF3D-C305-5118E228DAD0}"/>
          </ac:spMkLst>
        </pc:spChg>
        <pc:spChg chg="mod">
          <ac:chgData name="Weichhart, Georg" userId="6acaec35-c60b-4926-b3cb-0a23db3b40a0" providerId="ADAL" clId="{28D68A11-B57B-4C9B-BA7F-187D1A38C6D1}" dt="2024-11-18T09:40:47.379" v="568" actId="790"/>
          <ac:spMkLst>
            <pc:docMk/>
            <pc:sldMk cId="3849421369" sldId="11365"/>
            <ac:spMk id="28" creationId="{A5402D50-1AB3-A64A-5085-8D9AFAD92C0F}"/>
          </ac:spMkLst>
        </pc:spChg>
        <pc:spChg chg="mod">
          <ac:chgData name="Weichhart, Georg" userId="6acaec35-c60b-4926-b3cb-0a23db3b40a0" providerId="ADAL" clId="{28D68A11-B57B-4C9B-BA7F-187D1A38C6D1}" dt="2024-11-18T09:40:47.379" v="569" actId="790"/>
          <ac:spMkLst>
            <pc:docMk/>
            <pc:sldMk cId="3849421369" sldId="11365"/>
            <ac:spMk id="29" creationId="{D71D52F3-447E-1A31-1E2F-0B80D7CD472A}"/>
          </ac:spMkLst>
        </pc:spChg>
        <pc:spChg chg="mod">
          <ac:chgData name="Weichhart, Georg" userId="6acaec35-c60b-4926-b3cb-0a23db3b40a0" providerId="ADAL" clId="{28D68A11-B57B-4C9B-BA7F-187D1A38C6D1}" dt="2024-11-18T09:40:47.379" v="570" actId="790"/>
          <ac:spMkLst>
            <pc:docMk/>
            <pc:sldMk cId="3849421369" sldId="11365"/>
            <ac:spMk id="30" creationId="{565FAFF0-1BE3-4718-C57B-3B737F99534F}"/>
          </ac:spMkLst>
        </pc:spChg>
        <pc:spChg chg="mod">
          <ac:chgData name="Weichhart, Georg" userId="6acaec35-c60b-4926-b3cb-0a23db3b40a0" providerId="ADAL" clId="{28D68A11-B57B-4C9B-BA7F-187D1A38C6D1}" dt="2024-11-18T09:40:47.361" v="559" actId="790"/>
          <ac:spMkLst>
            <pc:docMk/>
            <pc:sldMk cId="3849421369" sldId="11365"/>
            <ac:spMk id="31" creationId="{0EAD2A35-11D5-7AB4-8ECF-379EEC15895D}"/>
          </ac:spMkLst>
        </pc:spChg>
        <pc:spChg chg="mod">
          <ac:chgData name="Weichhart, Georg" userId="6acaec35-c60b-4926-b3cb-0a23db3b40a0" providerId="ADAL" clId="{28D68A11-B57B-4C9B-BA7F-187D1A38C6D1}" dt="2024-11-18T09:40:47.379" v="571" actId="790"/>
          <ac:spMkLst>
            <pc:docMk/>
            <pc:sldMk cId="3849421369" sldId="11365"/>
            <ac:spMk id="32" creationId="{4204012F-B7D8-3BB9-E990-AD91F42EF470}"/>
          </ac:spMkLst>
        </pc:spChg>
        <pc:spChg chg="mod">
          <ac:chgData name="Weichhart, Georg" userId="6acaec35-c60b-4926-b3cb-0a23db3b40a0" providerId="ADAL" clId="{28D68A11-B57B-4C9B-BA7F-187D1A38C6D1}" dt="2024-11-18T09:40:47.379" v="573" actId="790"/>
          <ac:spMkLst>
            <pc:docMk/>
            <pc:sldMk cId="3849421369" sldId="11365"/>
            <ac:spMk id="33" creationId="{AD46D18D-A974-88A0-0359-69A927266D52}"/>
          </ac:spMkLst>
        </pc:spChg>
        <pc:spChg chg="mod">
          <ac:chgData name="Weichhart, Georg" userId="6acaec35-c60b-4926-b3cb-0a23db3b40a0" providerId="ADAL" clId="{28D68A11-B57B-4C9B-BA7F-187D1A38C6D1}" dt="2024-11-18T09:40:47.379" v="572" actId="790"/>
          <ac:spMkLst>
            <pc:docMk/>
            <pc:sldMk cId="3849421369" sldId="11365"/>
            <ac:spMk id="37" creationId="{CFA27F13-4260-018F-BE7E-7707E8DF5281}"/>
          </ac:spMkLst>
        </pc:spChg>
        <pc:spChg chg="mod">
          <ac:chgData name="Weichhart, Georg" userId="6acaec35-c60b-4926-b3cb-0a23db3b40a0" providerId="ADAL" clId="{28D68A11-B57B-4C9B-BA7F-187D1A38C6D1}" dt="2024-11-18T09:40:47.361" v="553" actId="790"/>
          <ac:spMkLst>
            <pc:docMk/>
            <pc:sldMk cId="3849421369" sldId="11365"/>
            <ac:spMk id="50" creationId="{096636F1-4FB9-C2BA-5959-1281F870EE58}"/>
          </ac:spMkLst>
        </pc:spChg>
        <pc:spChg chg="mod">
          <ac:chgData name="Weichhart, Georg" userId="6acaec35-c60b-4926-b3cb-0a23db3b40a0" providerId="ADAL" clId="{28D68A11-B57B-4C9B-BA7F-187D1A38C6D1}" dt="2024-11-18T09:40:47.361" v="554" actId="790"/>
          <ac:spMkLst>
            <pc:docMk/>
            <pc:sldMk cId="3849421369" sldId="11365"/>
            <ac:spMk id="51" creationId="{5ECCC2D2-9E72-E069-8986-40D41D038145}"/>
          </ac:spMkLst>
        </pc:spChg>
        <pc:spChg chg="mod">
          <ac:chgData name="Weichhart, Georg" userId="6acaec35-c60b-4926-b3cb-0a23db3b40a0" providerId="ADAL" clId="{28D68A11-B57B-4C9B-BA7F-187D1A38C6D1}" dt="2024-11-18T09:40:47.361" v="555" actId="790"/>
          <ac:spMkLst>
            <pc:docMk/>
            <pc:sldMk cId="3849421369" sldId="11365"/>
            <ac:spMk id="52" creationId="{D89DFE28-210C-F21E-B61E-5BCA3B3B9777}"/>
          </ac:spMkLst>
        </pc:spChg>
        <pc:spChg chg="mod">
          <ac:chgData name="Weichhart, Georg" userId="6acaec35-c60b-4926-b3cb-0a23db3b40a0" providerId="ADAL" clId="{28D68A11-B57B-4C9B-BA7F-187D1A38C6D1}" dt="2024-11-18T09:40:47.395" v="577" actId="790"/>
          <ac:spMkLst>
            <pc:docMk/>
            <pc:sldMk cId="3849421369" sldId="11365"/>
            <ac:spMk id="57" creationId="{D4163093-677C-A89A-E572-DBAA2FBE3902}"/>
          </ac:spMkLst>
        </pc:spChg>
        <pc:spChg chg="mod">
          <ac:chgData name="Weichhart, Georg" userId="6acaec35-c60b-4926-b3cb-0a23db3b40a0" providerId="ADAL" clId="{28D68A11-B57B-4C9B-BA7F-187D1A38C6D1}" dt="2024-11-18T09:40:47.396" v="578" actId="790"/>
          <ac:spMkLst>
            <pc:docMk/>
            <pc:sldMk cId="3849421369" sldId="11365"/>
            <ac:spMk id="58" creationId="{0C93DE94-FEFC-20FB-DFF5-B2DCB833DFF4}"/>
          </ac:spMkLst>
        </pc:spChg>
        <pc:spChg chg="mod">
          <ac:chgData name="Weichhart, Georg" userId="6acaec35-c60b-4926-b3cb-0a23db3b40a0" providerId="ADAL" clId="{28D68A11-B57B-4C9B-BA7F-187D1A38C6D1}" dt="2024-11-18T09:40:47.398" v="579" actId="790"/>
          <ac:spMkLst>
            <pc:docMk/>
            <pc:sldMk cId="3849421369" sldId="11365"/>
            <ac:spMk id="59" creationId="{09995B98-BBD2-8DE8-09FE-66CDB4CFD45C}"/>
          </ac:spMkLst>
        </pc:spChg>
        <pc:spChg chg="mod">
          <ac:chgData name="Weichhart, Georg" userId="6acaec35-c60b-4926-b3cb-0a23db3b40a0" providerId="ADAL" clId="{28D68A11-B57B-4C9B-BA7F-187D1A38C6D1}" dt="2024-11-18T09:40:47.399" v="580" actId="790"/>
          <ac:spMkLst>
            <pc:docMk/>
            <pc:sldMk cId="3849421369" sldId="11365"/>
            <ac:spMk id="60" creationId="{4FF4AEC7-875E-B646-C3F2-1326233BC049}"/>
          </ac:spMkLst>
        </pc:spChg>
        <pc:spChg chg="mod">
          <ac:chgData name="Weichhart, Georg" userId="6acaec35-c60b-4926-b3cb-0a23db3b40a0" providerId="ADAL" clId="{28D68A11-B57B-4C9B-BA7F-187D1A38C6D1}" dt="2024-11-18T09:40:47.379" v="574" actId="790"/>
          <ac:spMkLst>
            <pc:docMk/>
            <pc:sldMk cId="3849421369" sldId="11365"/>
            <ac:spMk id="66" creationId="{BF0FA311-BDAA-3A0F-E3DE-62554DFE6F9F}"/>
          </ac:spMkLst>
        </pc:spChg>
        <pc:spChg chg="mod">
          <ac:chgData name="Weichhart, Georg" userId="6acaec35-c60b-4926-b3cb-0a23db3b40a0" providerId="ADAL" clId="{28D68A11-B57B-4C9B-BA7F-187D1A38C6D1}" dt="2024-11-18T09:40:47.379" v="575" actId="790"/>
          <ac:spMkLst>
            <pc:docMk/>
            <pc:sldMk cId="3849421369" sldId="11365"/>
            <ac:spMk id="67" creationId="{2130A5AA-B38F-7CE9-8B25-6803F75063D8}"/>
          </ac:spMkLst>
        </pc:spChg>
        <pc:spChg chg="mod">
          <ac:chgData name="Weichhart, Georg" userId="6acaec35-c60b-4926-b3cb-0a23db3b40a0" providerId="ADAL" clId="{28D68A11-B57B-4C9B-BA7F-187D1A38C6D1}" dt="2024-11-18T09:40:47.379" v="576" actId="790"/>
          <ac:spMkLst>
            <pc:docMk/>
            <pc:sldMk cId="3849421369" sldId="11365"/>
            <ac:spMk id="70" creationId="{0455C47A-BE2F-BCC7-7B34-4730E4925B40}"/>
          </ac:spMkLst>
        </pc:spChg>
        <pc:grpChg chg="add del mod topLvl">
          <ac:chgData name="Weichhart, Georg" userId="6acaec35-c60b-4926-b3cb-0a23db3b40a0" providerId="ADAL" clId="{28D68A11-B57B-4C9B-BA7F-187D1A38C6D1}" dt="2024-11-18T09:19:48.222" v="48" actId="165"/>
          <ac:grpSpMkLst>
            <pc:docMk/>
            <pc:sldMk cId="3849421369" sldId="11365"/>
            <ac:grpSpMk id="7" creationId="{46139376-76AF-2589-0D18-3309E7B2E105}"/>
          </ac:grpSpMkLst>
        </pc:grpChg>
        <pc:grpChg chg="add del mod">
          <ac:chgData name="Weichhart, Georg" userId="6acaec35-c60b-4926-b3cb-0a23db3b40a0" providerId="ADAL" clId="{28D68A11-B57B-4C9B-BA7F-187D1A38C6D1}" dt="2024-11-18T09:19:34.086" v="47" actId="165"/>
          <ac:grpSpMkLst>
            <pc:docMk/>
            <pc:sldMk cId="3849421369" sldId="11365"/>
            <ac:grpSpMk id="8" creationId="{7139A2DE-6428-3C77-AF65-21A4FFC4BFB9}"/>
          </ac:grpSpMkLst>
        </pc:grpChg>
        <pc:grpChg chg="add mod">
          <ac:chgData name="Weichhart, Georg" userId="6acaec35-c60b-4926-b3cb-0a23db3b40a0" providerId="ADAL" clId="{28D68A11-B57B-4C9B-BA7F-187D1A38C6D1}" dt="2024-11-18T09:20:08.980" v="50" actId="164"/>
          <ac:grpSpMkLst>
            <pc:docMk/>
            <pc:sldMk cId="3849421369" sldId="11365"/>
            <ac:grpSpMk id="11" creationId="{1AE3F3DB-2B2E-9B10-CE0B-F95AAD3308C9}"/>
          </ac:grpSpMkLst>
        </pc:grpChg>
        <pc:grpChg chg="mod topLvl">
          <ac:chgData name="Weichhart, Georg" userId="6acaec35-c60b-4926-b3cb-0a23db3b40a0" providerId="ADAL" clId="{28D68A11-B57B-4C9B-BA7F-187D1A38C6D1}" dt="2024-11-18T09:21:08.072" v="54" actId="164"/>
          <ac:grpSpMkLst>
            <pc:docMk/>
            <pc:sldMk cId="3849421369" sldId="11365"/>
            <ac:grpSpMk id="15" creationId="{11ECFC4F-50D4-B524-31D3-EE7B30F1FCC7}"/>
          </ac:grpSpMkLst>
        </pc:grpChg>
        <pc:grpChg chg="add mod">
          <ac:chgData name="Weichhart, Georg" userId="6acaec35-c60b-4926-b3cb-0a23db3b40a0" providerId="ADAL" clId="{28D68A11-B57B-4C9B-BA7F-187D1A38C6D1}" dt="2024-11-18T09:20:42.724" v="51" actId="164"/>
          <ac:grpSpMkLst>
            <pc:docMk/>
            <pc:sldMk cId="3849421369" sldId="11365"/>
            <ac:grpSpMk id="17" creationId="{DD1777F7-E2F4-0CE4-356A-F43E16B39E85}"/>
          </ac:grpSpMkLst>
        </pc:grpChg>
        <pc:grpChg chg="mod">
          <ac:chgData name="Weichhart, Georg" userId="6acaec35-c60b-4926-b3cb-0a23db3b40a0" providerId="ADAL" clId="{28D68A11-B57B-4C9B-BA7F-187D1A38C6D1}" dt="2024-11-18T09:19:48.222" v="48" actId="165"/>
          <ac:grpSpMkLst>
            <pc:docMk/>
            <pc:sldMk cId="3849421369" sldId="11365"/>
            <ac:grpSpMk id="34" creationId="{82348DC3-902C-3E9D-DD6D-8909723375D7}"/>
          </ac:grpSpMkLst>
        </pc:grpChg>
        <pc:grpChg chg="add mod">
          <ac:chgData name="Weichhart, Georg" userId="6acaec35-c60b-4926-b3cb-0a23db3b40a0" providerId="ADAL" clId="{28D68A11-B57B-4C9B-BA7F-187D1A38C6D1}" dt="2024-11-18T09:21:08.072" v="54" actId="164"/>
          <ac:grpSpMkLst>
            <pc:docMk/>
            <pc:sldMk cId="3849421369" sldId="11365"/>
            <ac:grpSpMk id="35" creationId="{424345E6-3674-652E-D5A8-8887B8564772}"/>
          </ac:grpSpMkLst>
        </pc:grpChg>
        <pc:grpChg chg="add mod">
          <ac:chgData name="Weichhart, Georg" userId="6acaec35-c60b-4926-b3cb-0a23db3b40a0" providerId="ADAL" clId="{28D68A11-B57B-4C9B-BA7F-187D1A38C6D1}" dt="2024-11-18T09:21:17.784" v="56" actId="1076"/>
          <ac:grpSpMkLst>
            <pc:docMk/>
            <pc:sldMk cId="3849421369" sldId="11365"/>
            <ac:grpSpMk id="36" creationId="{8D18C9C7-873E-D07F-B8AD-52559B7157F6}"/>
          </ac:grpSpMkLst>
        </pc:grpChg>
        <pc:grpChg chg="mod topLvl">
          <ac:chgData name="Weichhart, Georg" userId="6acaec35-c60b-4926-b3cb-0a23db3b40a0" providerId="ADAL" clId="{28D68A11-B57B-4C9B-BA7F-187D1A38C6D1}" dt="2024-11-18T09:20:08.980" v="50" actId="164"/>
          <ac:grpSpMkLst>
            <pc:docMk/>
            <pc:sldMk cId="3849421369" sldId="11365"/>
            <ac:grpSpMk id="72" creationId="{C1650CA7-C9C8-D56C-BEE4-4C640C7EF59D}"/>
          </ac:grpSpMkLst>
        </pc:grpChg>
        <pc:grpChg chg="mod topLvl">
          <ac:chgData name="Weichhart, Georg" userId="6acaec35-c60b-4926-b3cb-0a23db3b40a0" providerId="ADAL" clId="{28D68A11-B57B-4C9B-BA7F-187D1A38C6D1}" dt="2024-11-18T09:20:42.724" v="51" actId="164"/>
          <ac:grpSpMkLst>
            <pc:docMk/>
            <pc:sldMk cId="3849421369" sldId="11365"/>
            <ac:grpSpMk id="75" creationId="{F40E2D8B-D656-4BE6-0C5D-5AB7C6F5913F}"/>
          </ac:grpSpMkLst>
        </pc:grpChg>
        <pc:picChg chg="mod topLvl">
          <ac:chgData name="Weichhart, Georg" userId="6acaec35-c60b-4926-b3cb-0a23db3b40a0" providerId="ADAL" clId="{28D68A11-B57B-4C9B-BA7F-187D1A38C6D1}" dt="2024-11-18T09:19:58.375" v="49" actId="164"/>
          <ac:picMkLst>
            <pc:docMk/>
            <pc:sldMk cId="3849421369" sldId="11365"/>
            <ac:picMk id="12" creationId="{D71686EA-1254-B5D0-90EB-E230DF88D4A2}"/>
          </ac:picMkLst>
        </pc:picChg>
        <pc:picChg chg="mod topLvl">
          <ac:chgData name="Weichhart, Georg" userId="6acaec35-c60b-4926-b3cb-0a23db3b40a0" providerId="ADAL" clId="{28D68A11-B57B-4C9B-BA7F-187D1A38C6D1}" dt="2024-11-18T09:19:58.375" v="49" actId="164"/>
          <ac:picMkLst>
            <pc:docMk/>
            <pc:sldMk cId="3849421369" sldId="11365"/>
            <ac:picMk id="13" creationId="{9F83A37B-1253-FFB4-BC89-11E54CA4AD3B}"/>
          </ac:picMkLst>
        </pc:picChg>
        <pc:picChg chg="mod topLvl">
          <ac:chgData name="Weichhart, Georg" userId="6acaec35-c60b-4926-b3cb-0a23db3b40a0" providerId="ADAL" clId="{28D68A11-B57B-4C9B-BA7F-187D1A38C6D1}" dt="2024-11-18T09:19:58.375" v="49" actId="164"/>
          <ac:picMkLst>
            <pc:docMk/>
            <pc:sldMk cId="3849421369" sldId="11365"/>
            <ac:picMk id="14" creationId="{060F5A4E-DEC7-6FE3-C857-7DEA17F0D7AA}"/>
          </ac:picMkLst>
        </pc:picChg>
        <pc:cxnChg chg="mod">
          <ac:chgData name="Weichhart, Georg" userId="6acaec35-c60b-4926-b3cb-0a23db3b40a0" providerId="ADAL" clId="{28D68A11-B57B-4C9B-BA7F-187D1A38C6D1}" dt="2024-11-18T09:21:50.959" v="61" actId="1038"/>
          <ac:cxnSpMkLst>
            <pc:docMk/>
            <pc:sldMk cId="3849421369" sldId="11365"/>
            <ac:cxnSpMk id="9" creationId="{63EDFFD8-0213-6B60-0BB5-ACB7A5A8FE73}"/>
          </ac:cxnSpMkLst>
        </pc:cxnChg>
        <pc:cxnChg chg="mod">
          <ac:chgData name="Weichhart, Georg" userId="6acaec35-c60b-4926-b3cb-0a23db3b40a0" providerId="ADAL" clId="{28D68A11-B57B-4C9B-BA7F-187D1A38C6D1}" dt="2024-11-18T09:21:40.755" v="60" actId="1037"/>
          <ac:cxnSpMkLst>
            <pc:docMk/>
            <pc:sldMk cId="3849421369" sldId="11365"/>
            <ac:cxnSpMk id="10" creationId="{D370DA79-DA30-F61F-0F9C-A1D52A030269}"/>
          </ac:cxnSpMkLst>
        </pc:cxnChg>
        <pc:cxnChg chg="mod">
          <ac:chgData name="Weichhart, Georg" userId="6acaec35-c60b-4926-b3cb-0a23db3b40a0" providerId="ADAL" clId="{28D68A11-B57B-4C9B-BA7F-187D1A38C6D1}" dt="2024-11-18T09:19:48.222" v="48" actId="165"/>
          <ac:cxnSpMkLst>
            <pc:docMk/>
            <pc:sldMk cId="3849421369" sldId="11365"/>
            <ac:cxnSpMk id="38" creationId="{71DBD8BC-94F8-60B6-8D10-724EB30DC961}"/>
          </ac:cxnSpMkLst>
        </pc:cxnChg>
        <pc:cxnChg chg="mod">
          <ac:chgData name="Weichhart, Georg" userId="6acaec35-c60b-4926-b3cb-0a23db3b40a0" providerId="ADAL" clId="{28D68A11-B57B-4C9B-BA7F-187D1A38C6D1}" dt="2024-11-18T09:19:48.222" v="48" actId="165"/>
          <ac:cxnSpMkLst>
            <pc:docMk/>
            <pc:sldMk cId="3849421369" sldId="11365"/>
            <ac:cxnSpMk id="39" creationId="{FD280FEC-D2E0-5CF0-93E7-0DF164CCA752}"/>
          </ac:cxnSpMkLst>
        </pc:cxnChg>
        <pc:cxnChg chg="mod">
          <ac:chgData name="Weichhart, Georg" userId="6acaec35-c60b-4926-b3cb-0a23db3b40a0" providerId="ADAL" clId="{28D68A11-B57B-4C9B-BA7F-187D1A38C6D1}" dt="2024-11-18T09:19:48.222" v="48" actId="165"/>
          <ac:cxnSpMkLst>
            <pc:docMk/>
            <pc:sldMk cId="3849421369" sldId="11365"/>
            <ac:cxnSpMk id="40" creationId="{AA0F2D23-BC5A-4C02-4E0F-2DECFB6589CA}"/>
          </ac:cxnSpMkLst>
        </pc:cxnChg>
        <pc:cxnChg chg="mod">
          <ac:chgData name="Weichhart, Georg" userId="6acaec35-c60b-4926-b3cb-0a23db3b40a0" providerId="ADAL" clId="{28D68A11-B57B-4C9B-BA7F-187D1A38C6D1}" dt="2024-11-18T09:19:48.222" v="48" actId="165"/>
          <ac:cxnSpMkLst>
            <pc:docMk/>
            <pc:sldMk cId="3849421369" sldId="11365"/>
            <ac:cxnSpMk id="41" creationId="{8ECE1EF9-72AD-7AF8-490D-BC381BC08487}"/>
          </ac:cxnSpMkLst>
        </pc:cxnChg>
        <pc:cxnChg chg="mod">
          <ac:chgData name="Weichhart, Georg" userId="6acaec35-c60b-4926-b3cb-0a23db3b40a0" providerId="ADAL" clId="{28D68A11-B57B-4C9B-BA7F-187D1A38C6D1}" dt="2024-11-18T09:21:50.959" v="61" actId="1038"/>
          <ac:cxnSpMkLst>
            <pc:docMk/>
            <pc:sldMk cId="3849421369" sldId="11365"/>
            <ac:cxnSpMk id="42" creationId="{13218E86-97B8-47E0-5CC3-7B92740EA46B}"/>
          </ac:cxnSpMkLst>
        </pc:cxnChg>
        <pc:cxnChg chg="mod">
          <ac:chgData name="Weichhart, Georg" userId="6acaec35-c60b-4926-b3cb-0a23db3b40a0" providerId="ADAL" clId="{28D68A11-B57B-4C9B-BA7F-187D1A38C6D1}" dt="2024-11-18T09:19:48.222" v="48" actId="165"/>
          <ac:cxnSpMkLst>
            <pc:docMk/>
            <pc:sldMk cId="3849421369" sldId="11365"/>
            <ac:cxnSpMk id="43" creationId="{59461E9E-0927-4322-848E-EB3DA1E36E47}"/>
          </ac:cxnSpMkLst>
        </pc:cxnChg>
        <pc:cxnChg chg="mod">
          <ac:chgData name="Weichhart, Georg" userId="6acaec35-c60b-4926-b3cb-0a23db3b40a0" providerId="ADAL" clId="{28D68A11-B57B-4C9B-BA7F-187D1A38C6D1}" dt="2024-11-18T09:19:48.222" v="48" actId="165"/>
          <ac:cxnSpMkLst>
            <pc:docMk/>
            <pc:sldMk cId="3849421369" sldId="11365"/>
            <ac:cxnSpMk id="44" creationId="{BC5F15AF-3FFE-A9CC-71CD-97BF47FFBCB5}"/>
          </ac:cxnSpMkLst>
        </pc:cxnChg>
        <pc:cxnChg chg="mod">
          <ac:chgData name="Weichhart, Georg" userId="6acaec35-c60b-4926-b3cb-0a23db3b40a0" providerId="ADAL" clId="{28D68A11-B57B-4C9B-BA7F-187D1A38C6D1}" dt="2024-11-18T09:19:48.222" v="48" actId="165"/>
          <ac:cxnSpMkLst>
            <pc:docMk/>
            <pc:sldMk cId="3849421369" sldId="11365"/>
            <ac:cxnSpMk id="45" creationId="{FFB884D1-B65D-C548-CA64-A8A8FC10AF05}"/>
          </ac:cxnSpMkLst>
        </pc:cxnChg>
        <pc:cxnChg chg="mod">
          <ac:chgData name="Weichhart, Georg" userId="6acaec35-c60b-4926-b3cb-0a23db3b40a0" providerId="ADAL" clId="{28D68A11-B57B-4C9B-BA7F-187D1A38C6D1}" dt="2024-11-18T09:21:40.755" v="60" actId="1037"/>
          <ac:cxnSpMkLst>
            <pc:docMk/>
            <pc:sldMk cId="3849421369" sldId="11365"/>
            <ac:cxnSpMk id="46" creationId="{8098BE63-D0E3-0C01-8ED4-EECC0DC7B6B2}"/>
          </ac:cxnSpMkLst>
        </pc:cxnChg>
        <pc:cxnChg chg="mod">
          <ac:chgData name="Weichhart, Georg" userId="6acaec35-c60b-4926-b3cb-0a23db3b40a0" providerId="ADAL" clId="{28D68A11-B57B-4C9B-BA7F-187D1A38C6D1}" dt="2024-11-18T09:19:48.222" v="48" actId="165"/>
          <ac:cxnSpMkLst>
            <pc:docMk/>
            <pc:sldMk cId="3849421369" sldId="11365"/>
            <ac:cxnSpMk id="47" creationId="{F75EB577-298D-4175-A7C7-A70FE831012F}"/>
          </ac:cxnSpMkLst>
        </pc:cxnChg>
        <pc:cxnChg chg="mod">
          <ac:chgData name="Weichhart, Georg" userId="6acaec35-c60b-4926-b3cb-0a23db3b40a0" providerId="ADAL" clId="{28D68A11-B57B-4C9B-BA7F-187D1A38C6D1}" dt="2024-11-18T09:19:48.222" v="48" actId="165"/>
          <ac:cxnSpMkLst>
            <pc:docMk/>
            <pc:sldMk cId="3849421369" sldId="11365"/>
            <ac:cxnSpMk id="48" creationId="{C4538025-F0BE-D49B-1CD0-F8B7B6974D3F}"/>
          </ac:cxnSpMkLst>
        </pc:cxnChg>
        <pc:cxnChg chg="mod">
          <ac:chgData name="Weichhart, Georg" userId="6acaec35-c60b-4926-b3cb-0a23db3b40a0" providerId="ADAL" clId="{28D68A11-B57B-4C9B-BA7F-187D1A38C6D1}" dt="2024-11-18T09:19:48.222" v="48" actId="165"/>
          <ac:cxnSpMkLst>
            <pc:docMk/>
            <pc:sldMk cId="3849421369" sldId="11365"/>
            <ac:cxnSpMk id="49" creationId="{E91C1D46-A9C5-9FF0-5A0A-2F128D8D88EB}"/>
          </ac:cxnSpMkLst>
        </pc:cxnChg>
        <pc:cxnChg chg="mod">
          <ac:chgData name="Weichhart, Georg" userId="6acaec35-c60b-4926-b3cb-0a23db3b40a0" providerId="ADAL" clId="{28D68A11-B57B-4C9B-BA7F-187D1A38C6D1}" dt="2024-11-18T09:21:40.755" v="60" actId="1037"/>
          <ac:cxnSpMkLst>
            <pc:docMk/>
            <pc:sldMk cId="3849421369" sldId="11365"/>
            <ac:cxnSpMk id="55" creationId="{31D57EA5-DA45-7C4D-C95E-31133F0886F0}"/>
          </ac:cxnSpMkLst>
        </pc:cxnChg>
        <pc:cxnChg chg="mod">
          <ac:chgData name="Weichhart, Georg" userId="6acaec35-c60b-4926-b3cb-0a23db3b40a0" providerId="ADAL" clId="{28D68A11-B57B-4C9B-BA7F-187D1A38C6D1}" dt="2024-11-18T09:21:50.959" v="61" actId="1038"/>
          <ac:cxnSpMkLst>
            <pc:docMk/>
            <pc:sldMk cId="3849421369" sldId="11365"/>
            <ac:cxnSpMk id="56" creationId="{1C960D2D-D590-0F45-D5C9-1624ACFF3E6F}"/>
          </ac:cxnSpMkLst>
        </pc:cxnChg>
      </pc:sldChg>
      <pc:sldChg chg="modSp mod">
        <pc:chgData name="Weichhart, Georg" userId="6acaec35-c60b-4926-b3cb-0a23db3b40a0" providerId="ADAL" clId="{28D68A11-B57B-4C9B-BA7F-187D1A38C6D1}" dt="2024-11-18T09:40:47.224" v="448" actId="790"/>
        <pc:sldMkLst>
          <pc:docMk/>
          <pc:sldMk cId="253942299" sldId="2145707260"/>
        </pc:sldMkLst>
        <pc:spChg chg="mod">
          <ac:chgData name="Weichhart, Georg" userId="6acaec35-c60b-4926-b3cb-0a23db3b40a0" providerId="ADAL" clId="{28D68A11-B57B-4C9B-BA7F-187D1A38C6D1}" dt="2024-11-18T09:40:47.206" v="428" actId="790"/>
          <ac:spMkLst>
            <pc:docMk/>
            <pc:sldMk cId="253942299" sldId="2145707260"/>
            <ac:spMk id="2" creationId="{72CDC0E7-3F02-5427-6B83-DE3A42D8AEC8}"/>
          </ac:spMkLst>
        </pc:spChg>
        <pc:spChg chg="mod">
          <ac:chgData name="Weichhart, Georg" userId="6acaec35-c60b-4926-b3cb-0a23db3b40a0" providerId="ADAL" clId="{28D68A11-B57B-4C9B-BA7F-187D1A38C6D1}" dt="2024-11-18T09:40:47.224" v="448" actId="790"/>
          <ac:spMkLst>
            <pc:docMk/>
            <pc:sldMk cId="253942299" sldId="2145707260"/>
            <ac:spMk id="3" creationId="{D5542F4B-EC7A-38F8-B896-A45AB13853CA}"/>
          </ac:spMkLst>
        </pc:spChg>
        <pc:spChg chg="mod">
          <ac:chgData name="Weichhart, Georg" userId="6acaec35-c60b-4926-b3cb-0a23db3b40a0" providerId="ADAL" clId="{28D68A11-B57B-4C9B-BA7F-187D1A38C6D1}" dt="2024-11-18T09:40:47.206" v="426" actId="790"/>
          <ac:spMkLst>
            <pc:docMk/>
            <pc:sldMk cId="253942299" sldId="2145707260"/>
            <ac:spMk id="6" creationId="{ED37BC9C-F8C2-12DC-E678-2C0F29EBA393}"/>
          </ac:spMkLst>
        </pc:spChg>
        <pc:spChg chg="mod">
          <ac:chgData name="Weichhart, Georg" userId="6acaec35-c60b-4926-b3cb-0a23db3b40a0" providerId="ADAL" clId="{28D68A11-B57B-4C9B-BA7F-187D1A38C6D1}" dt="2024-11-18T09:40:47.206" v="427" actId="790"/>
          <ac:spMkLst>
            <pc:docMk/>
            <pc:sldMk cId="253942299" sldId="2145707260"/>
            <ac:spMk id="7" creationId="{0B5AE523-DC38-48AE-A4C7-AD410E63B3AC}"/>
          </ac:spMkLst>
        </pc:spChg>
        <pc:spChg chg="mod">
          <ac:chgData name="Weichhart, Georg" userId="6acaec35-c60b-4926-b3cb-0a23db3b40a0" providerId="ADAL" clId="{28D68A11-B57B-4C9B-BA7F-187D1A38C6D1}" dt="2024-11-18T09:40:47.224" v="445" actId="790"/>
          <ac:spMkLst>
            <pc:docMk/>
            <pc:sldMk cId="253942299" sldId="2145707260"/>
            <ac:spMk id="19" creationId="{A2425AC1-E1DF-42F2-955A-410242083FA8}"/>
          </ac:spMkLst>
        </pc:spChg>
        <pc:spChg chg="mod">
          <ac:chgData name="Weichhart, Georg" userId="6acaec35-c60b-4926-b3cb-0a23db3b40a0" providerId="ADAL" clId="{28D68A11-B57B-4C9B-BA7F-187D1A38C6D1}" dt="2024-11-18T09:40:47.224" v="446" actId="790"/>
          <ac:spMkLst>
            <pc:docMk/>
            <pc:sldMk cId="253942299" sldId="2145707260"/>
            <ac:spMk id="23" creationId="{94F5759E-E7E0-4387-BD3B-6A7554B3DF69}"/>
          </ac:spMkLst>
        </pc:spChg>
        <pc:spChg chg="mod">
          <ac:chgData name="Weichhart, Georg" userId="6acaec35-c60b-4926-b3cb-0a23db3b40a0" providerId="ADAL" clId="{28D68A11-B57B-4C9B-BA7F-187D1A38C6D1}" dt="2024-11-18T09:40:47.224" v="447" actId="790"/>
          <ac:spMkLst>
            <pc:docMk/>
            <pc:sldMk cId="253942299" sldId="2145707260"/>
            <ac:spMk id="26" creationId="{E34C4DC2-BCC0-4F45-9331-A8AAB25C17EF}"/>
          </ac:spMkLst>
        </pc:spChg>
        <pc:spChg chg="mod">
          <ac:chgData name="Weichhart, Georg" userId="6acaec35-c60b-4926-b3cb-0a23db3b40a0" providerId="ADAL" clId="{28D68A11-B57B-4C9B-BA7F-187D1A38C6D1}" dt="2024-11-18T09:40:47.224" v="443" actId="790"/>
          <ac:spMkLst>
            <pc:docMk/>
            <pc:sldMk cId="253942299" sldId="2145707260"/>
            <ac:spMk id="42" creationId="{B1A5163E-ACCB-48F3-8356-6B2CA9F8F9DE}"/>
          </ac:spMkLst>
        </pc:spChg>
        <pc:spChg chg="mod">
          <ac:chgData name="Weichhart, Georg" userId="6acaec35-c60b-4926-b3cb-0a23db3b40a0" providerId="ADAL" clId="{28D68A11-B57B-4C9B-BA7F-187D1A38C6D1}" dt="2024-11-18T09:40:47.206" v="429" actId="790"/>
          <ac:spMkLst>
            <pc:docMk/>
            <pc:sldMk cId="253942299" sldId="2145707260"/>
            <ac:spMk id="1680" creationId="{F17418ED-2E2E-4E2B-AC17-7D8AC835120D}"/>
          </ac:spMkLst>
        </pc:spChg>
        <pc:spChg chg="mod">
          <ac:chgData name="Weichhart, Georg" userId="6acaec35-c60b-4926-b3cb-0a23db3b40a0" providerId="ADAL" clId="{28D68A11-B57B-4C9B-BA7F-187D1A38C6D1}" dt="2024-11-18T09:40:47.206" v="432" actId="790"/>
          <ac:spMkLst>
            <pc:docMk/>
            <pc:sldMk cId="253942299" sldId="2145707260"/>
            <ac:spMk id="1681" creationId="{BEB45A9C-90CD-4882-B161-CDACC80D00E5}"/>
          </ac:spMkLst>
        </pc:spChg>
        <pc:spChg chg="mod">
          <ac:chgData name="Weichhart, Georg" userId="6acaec35-c60b-4926-b3cb-0a23db3b40a0" providerId="ADAL" clId="{28D68A11-B57B-4C9B-BA7F-187D1A38C6D1}" dt="2024-11-18T09:40:47.206" v="433" actId="790"/>
          <ac:spMkLst>
            <pc:docMk/>
            <pc:sldMk cId="253942299" sldId="2145707260"/>
            <ac:spMk id="1682" creationId="{22EDB1FA-1753-47AD-BE06-66223C28F8DB}"/>
          </ac:spMkLst>
        </pc:spChg>
        <pc:spChg chg="mod">
          <ac:chgData name="Weichhart, Georg" userId="6acaec35-c60b-4926-b3cb-0a23db3b40a0" providerId="ADAL" clId="{28D68A11-B57B-4C9B-BA7F-187D1A38C6D1}" dt="2024-11-18T09:40:47.206" v="430" actId="790"/>
          <ac:spMkLst>
            <pc:docMk/>
            <pc:sldMk cId="253942299" sldId="2145707260"/>
            <ac:spMk id="1683" creationId="{BB7A40B3-4BCA-47F3-AB50-A95495C6D472}"/>
          </ac:spMkLst>
        </pc:spChg>
        <pc:spChg chg="mod">
          <ac:chgData name="Weichhart, Georg" userId="6acaec35-c60b-4926-b3cb-0a23db3b40a0" providerId="ADAL" clId="{28D68A11-B57B-4C9B-BA7F-187D1A38C6D1}" dt="2024-11-18T09:40:47.206" v="431" actId="790"/>
          <ac:spMkLst>
            <pc:docMk/>
            <pc:sldMk cId="253942299" sldId="2145707260"/>
            <ac:spMk id="1685" creationId="{C7EA7B0D-D474-4A5F-8AED-9F0B7620D852}"/>
          </ac:spMkLst>
        </pc:spChg>
        <pc:spChg chg="mod">
          <ac:chgData name="Weichhart, Georg" userId="6acaec35-c60b-4926-b3cb-0a23db3b40a0" providerId="ADAL" clId="{28D68A11-B57B-4C9B-BA7F-187D1A38C6D1}" dt="2024-11-18T09:40:47.206" v="434" actId="790"/>
          <ac:spMkLst>
            <pc:docMk/>
            <pc:sldMk cId="253942299" sldId="2145707260"/>
            <ac:spMk id="1694" creationId="{206496CF-34DA-4F4E-91C0-02300CC0EDC1}"/>
          </ac:spMkLst>
        </pc:spChg>
        <pc:spChg chg="mod">
          <ac:chgData name="Weichhart, Georg" userId="6acaec35-c60b-4926-b3cb-0a23db3b40a0" providerId="ADAL" clId="{28D68A11-B57B-4C9B-BA7F-187D1A38C6D1}" dt="2024-11-18T09:40:47.224" v="438" actId="790"/>
          <ac:spMkLst>
            <pc:docMk/>
            <pc:sldMk cId="253942299" sldId="2145707260"/>
            <ac:spMk id="1695" creationId="{E881F22B-6C2C-47AD-8549-BE2F9230B986}"/>
          </ac:spMkLst>
        </pc:spChg>
        <pc:spChg chg="mod">
          <ac:chgData name="Weichhart, Georg" userId="6acaec35-c60b-4926-b3cb-0a23db3b40a0" providerId="ADAL" clId="{28D68A11-B57B-4C9B-BA7F-187D1A38C6D1}" dt="2024-11-18T09:40:47.224" v="440" actId="790"/>
          <ac:spMkLst>
            <pc:docMk/>
            <pc:sldMk cId="253942299" sldId="2145707260"/>
            <ac:spMk id="1697" creationId="{235BB75A-4A74-4469-B0B1-6093330B6B35}"/>
          </ac:spMkLst>
        </pc:spChg>
        <pc:spChg chg="mod">
          <ac:chgData name="Weichhart, Georg" userId="6acaec35-c60b-4926-b3cb-0a23db3b40a0" providerId="ADAL" clId="{28D68A11-B57B-4C9B-BA7F-187D1A38C6D1}" dt="2024-11-18T09:40:47.224" v="441" actId="790"/>
          <ac:spMkLst>
            <pc:docMk/>
            <pc:sldMk cId="253942299" sldId="2145707260"/>
            <ac:spMk id="1698" creationId="{7CBB495A-8D3F-4A92-B263-0DF1519AAAC5}"/>
          </ac:spMkLst>
        </pc:spChg>
        <pc:spChg chg="mod">
          <ac:chgData name="Weichhart, Georg" userId="6acaec35-c60b-4926-b3cb-0a23db3b40a0" providerId="ADAL" clId="{28D68A11-B57B-4C9B-BA7F-187D1A38C6D1}" dt="2024-11-18T09:40:47.221" v="435" actId="790"/>
          <ac:spMkLst>
            <pc:docMk/>
            <pc:sldMk cId="253942299" sldId="2145707260"/>
            <ac:spMk id="1699" creationId="{DA632682-80B8-4D76-A6D2-556B37AC0981}"/>
          </ac:spMkLst>
        </pc:spChg>
        <pc:spChg chg="mod">
          <ac:chgData name="Weichhart, Georg" userId="6acaec35-c60b-4926-b3cb-0a23db3b40a0" providerId="ADAL" clId="{28D68A11-B57B-4C9B-BA7F-187D1A38C6D1}" dt="2024-11-18T09:40:47.221" v="436" actId="790"/>
          <ac:spMkLst>
            <pc:docMk/>
            <pc:sldMk cId="253942299" sldId="2145707260"/>
            <ac:spMk id="1700" creationId="{B71C8E33-9540-4EA3-ABF5-4057C2780E9F}"/>
          </ac:spMkLst>
        </pc:spChg>
        <pc:spChg chg="mod">
          <ac:chgData name="Weichhart, Georg" userId="6acaec35-c60b-4926-b3cb-0a23db3b40a0" providerId="ADAL" clId="{28D68A11-B57B-4C9B-BA7F-187D1A38C6D1}" dt="2024-11-18T09:40:47.221" v="437" actId="790"/>
          <ac:spMkLst>
            <pc:docMk/>
            <pc:sldMk cId="253942299" sldId="2145707260"/>
            <ac:spMk id="1702" creationId="{16CE48CB-6EDE-414D-8976-0A4665240FF5}"/>
          </ac:spMkLst>
        </pc:spChg>
        <pc:spChg chg="mod">
          <ac:chgData name="Weichhart, Georg" userId="6acaec35-c60b-4926-b3cb-0a23db3b40a0" providerId="ADAL" clId="{28D68A11-B57B-4C9B-BA7F-187D1A38C6D1}" dt="2024-11-18T09:40:47.224" v="439" actId="790"/>
          <ac:spMkLst>
            <pc:docMk/>
            <pc:sldMk cId="253942299" sldId="2145707260"/>
            <ac:spMk id="1704" creationId="{B49627AC-61E0-4EF4-BAC8-BCB381361F30}"/>
          </ac:spMkLst>
        </pc:spChg>
        <pc:spChg chg="mod">
          <ac:chgData name="Weichhart, Georg" userId="6acaec35-c60b-4926-b3cb-0a23db3b40a0" providerId="ADAL" clId="{28D68A11-B57B-4C9B-BA7F-187D1A38C6D1}" dt="2024-11-18T09:40:47.224" v="442" actId="790"/>
          <ac:spMkLst>
            <pc:docMk/>
            <pc:sldMk cId="253942299" sldId="2145707260"/>
            <ac:spMk id="1708" creationId="{91179ED8-C7B1-4BF1-BE94-61566548A017}"/>
          </ac:spMkLst>
        </pc:spChg>
      </pc:sldChg>
      <pc:sldMasterChg chg="modSp mod modSldLayout">
        <pc:chgData name="Weichhart, Georg" userId="6acaec35-c60b-4926-b3cb-0a23db3b40a0" providerId="ADAL" clId="{28D68A11-B57B-4C9B-BA7F-187D1A38C6D1}" dt="2024-11-18T09:40:48.423" v="1064" actId="790"/>
        <pc:sldMasterMkLst>
          <pc:docMk/>
          <pc:sldMasterMk cId="2541662418" sldId="2147483660"/>
        </pc:sldMasterMkLst>
        <pc:spChg chg="mod">
          <ac:chgData name="Weichhart, Georg" userId="6acaec35-c60b-4926-b3cb-0a23db3b40a0" providerId="ADAL" clId="{28D68A11-B57B-4C9B-BA7F-187D1A38C6D1}" dt="2024-11-18T09:40:47.585" v="772" actId="790"/>
          <ac:spMkLst>
            <pc:docMk/>
            <pc:sldMasterMk cId="2541662418" sldId="2147483660"/>
            <ac:spMk id="2" creationId="{9BA855CF-A78F-4002-AAF8-B818347AE824}"/>
          </ac:spMkLst>
        </pc:spChg>
        <pc:spChg chg="mod">
          <ac:chgData name="Weichhart, Georg" userId="6acaec35-c60b-4926-b3cb-0a23db3b40a0" providerId="ADAL" clId="{28D68A11-B57B-4C9B-BA7F-187D1A38C6D1}" dt="2024-11-18T09:40:47.584" v="771" actId="790"/>
          <ac:spMkLst>
            <pc:docMk/>
            <pc:sldMasterMk cId="2541662418" sldId="2147483660"/>
            <ac:spMk id="3" creationId="{4E57F333-9166-45F5-8379-A35537E80D13}"/>
          </ac:spMkLst>
        </pc:spChg>
        <pc:spChg chg="mod">
          <ac:chgData name="Weichhart, Georg" userId="6acaec35-c60b-4926-b3cb-0a23db3b40a0" providerId="ADAL" clId="{28D68A11-B57B-4C9B-BA7F-187D1A38C6D1}" dt="2024-11-18T09:40:47.579" v="770" actId="790"/>
          <ac:spMkLst>
            <pc:docMk/>
            <pc:sldMasterMk cId="2541662418" sldId="2147483660"/>
            <ac:spMk id="4" creationId="{720D0EB9-6688-4F39-AD06-C3B8395EE2F0}"/>
          </ac:spMkLst>
        </pc:spChg>
        <pc:spChg chg="mod">
          <ac:chgData name="Weichhart, Georg" userId="6acaec35-c60b-4926-b3cb-0a23db3b40a0" providerId="ADAL" clId="{28D68A11-B57B-4C9B-BA7F-187D1A38C6D1}" dt="2024-11-18T09:40:47.579" v="769" actId="790"/>
          <ac:spMkLst>
            <pc:docMk/>
            <pc:sldMasterMk cId="2541662418" sldId="2147483660"/>
            <ac:spMk id="5" creationId="{C3F35868-2AF1-4AFD-B32E-D5AE114FF9AF}"/>
          </ac:spMkLst>
        </pc:spChg>
        <pc:spChg chg="mod">
          <ac:chgData name="Weichhart, Georg" userId="6acaec35-c60b-4926-b3cb-0a23db3b40a0" providerId="ADAL" clId="{28D68A11-B57B-4C9B-BA7F-187D1A38C6D1}" dt="2024-11-18T09:40:47.578" v="768" actId="790"/>
          <ac:spMkLst>
            <pc:docMk/>
            <pc:sldMasterMk cId="2541662418" sldId="2147483660"/>
            <ac:spMk id="6" creationId="{CD91E1D8-6A85-40A9-B459-E98547EB7768}"/>
          </ac:spMkLst>
        </pc:spChg>
        <pc:spChg chg="mod">
          <ac:chgData name="Weichhart, Georg" userId="6acaec35-c60b-4926-b3cb-0a23db3b40a0" providerId="ADAL" clId="{28D68A11-B57B-4C9B-BA7F-187D1A38C6D1}" dt="2024-11-18T09:40:47.585" v="773" actId="790"/>
          <ac:spMkLst>
            <pc:docMk/>
            <pc:sldMasterMk cId="2541662418" sldId="2147483660"/>
            <ac:spMk id="8" creationId="{CD48CA38-A62E-4157-A234-A3C657EC662A}"/>
          </ac:spMkLst>
        </pc:spChg>
        <pc:sldLayoutChg chg="modSp mod">
          <pc:chgData name="Weichhart, Georg" userId="6acaec35-c60b-4926-b3cb-0a23db3b40a0" providerId="ADAL" clId="{28D68A11-B57B-4C9B-BA7F-187D1A38C6D1}" dt="2024-11-18T09:40:47.585" v="781" actId="790"/>
          <pc:sldLayoutMkLst>
            <pc:docMk/>
            <pc:sldMasterMk cId="2541662418" sldId="2147483660"/>
            <pc:sldLayoutMk cId="206103544" sldId="2147483661"/>
          </pc:sldLayoutMkLst>
          <pc:spChg chg="mod">
            <ac:chgData name="Weichhart, Georg" userId="6acaec35-c60b-4926-b3cb-0a23db3b40a0" providerId="ADAL" clId="{28D68A11-B57B-4C9B-BA7F-187D1A38C6D1}" dt="2024-11-18T09:40:47.585" v="780" actId="790"/>
            <ac:spMkLst>
              <pc:docMk/>
              <pc:sldMasterMk cId="2541662418" sldId="2147483660"/>
              <pc:sldLayoutMk cId="206103544" sldId="2147483661"/>
              <ac:spMk id="2" creationId="{8B286E26-40BF-4531-8528-9E90C2A3A52A}"/>
            </ac:spMkLst>
          </pc:spChg>
          <pc:spChg chg="mod">
            <ac:chgData name="Weichhart, Georg" userId="6acaec35-c60b-4926-b3cb-0a23db3b40a0" providerId="ADAL" clId="{28D68A11-B57B-4C9B-BA7F-187D1A38C6D1}" dt="2024-11-18T09:40:47.585" v="779" actId="790"/>
            <ac:spMkLst>
              <pc:docMk/>
              <pc:sldMasterMk cId="2541662418" sldId="2147483660"/>
              <pc:sldLayoutMk cId="206103544" sldId="2147483661"/>
              <ac:spMk id="3" creationId="{F4D3B3BB-AF97-44E4-93CB-E633FD1DEF34}"/>
            </ac:spMkLst>
          </pc:spChg>
          <pc:spChg chg="mod">
            <ac:chgData name="Weichhart, Georg" userId="6acaec35-c60b-4926-b3cb-0a23db3b40a0" providerId="ADAL" clId="{28D68A11-B57B-4C9B-BA7F-187D1A38C6D1}" dt="2024-11-18T09:40:47.585" v="777" actId="790"/>
            <ac:spMkLst>
              <pc:docMk/>
              <pc:sldMasterMk cId="2541662418" sldId="2147483660"/>
              <pc:sldLayoutMk cId="206103544" sldId="2147483661"/>
              <ac:spMk id="4" creationId="{DE35950F-54DA-44CE-A797-0B8F97D04EE3}"/>
            </ac:spMkLst>
          </pc:spChg>
          <pc:spChg chg="mod">
            <ac:chgData name="Weichhart, Georg" userId="6acaec35-c60b-4926-b3cb-0a23db3b40a0" providerId="ADAL" clId="{28D68A11-B57B-4C9B-BA7F-187D1A38C6D1}" dt="2024-11-18T09:40:47.585" v="776" actId="790"/>
            <ac:spMkLst>
              <pc:docMk/>
              <pc:sldMasterMk cId="2541662418" sldId="2147483660"/>
              <pc:sldLayoutMk cId="206103544" sldId="2147483661"/>
              <ac:spMk id="5" creationId="{E7AB1831-97F3-4703-A327-4D452DA76F40}"/>
            </ac:spMkLst>
          </pc:spChg>
          <pc:spChg chg="mod">
            <ac:chgData name="Weichhart, Georg" userId="6acaec35-c60b-4926-b3cb-0a23db3b40a0" providerId="ADAL" clId="{28D68A11-B57B-4C9B-BA7F-187D1A38C6D1}" dt="2024-11-18T09:40:47.585" v="775" actId="790"/>
            <ac:spMkLst>
              <pc:docMk/>
              <pc:sldMasterMk cId="2541662418" sldId="2147483660"/>
              <pc:sldLayoutMk cId="206103544" sldId="2147483661"/>
              <ac:spMk id="6" creationId="{4521DC1A-5FFF-4D49-B604-A438859A45DC}"/>
            </ac:spMkLst>
          </pc:spChg>
          <pc:spChg chg="mod">
            <ac:chgData name="Weichhart, Georg" userId="6acaec35-c60b-4926-b3cb-0a23db3b40a0" providerId="ADAL" clId="{28D68A11-B57B-4C9B-BA7F-187D1A38C6D1}" dt="2024-11-18T09:40:47.585" v="778" actId="790"/>
            <ac:spMkLst>
              <pc:docMk/>
              <pc:sldMasterMk cId="2541662418" sldId="2147483660"/>
              <pc:sldLayoutMk cId="206103544" sldId="2147483661"/>
              <ac:spMk id="11" creationId="{9A5833E2-7B10-4858-83E0-CEFC1DFEC130}"/>
            </ac:spMkLst>
          </pc:spChg>
          <pc:spChg chg="mod">
            <ac:chgData name="Weichhart, Georg" userId="6acaec35-c60b-4926-b3cb-0a23db3b40a0" providerId="ADAL" clId="{28D68A11-B57B-4C9B-BA7F-187D1A38C6D1}" dt="2024-11-18T09:40:47.585" v="781" actId="790"/>
            <ac:spMkLst>
              <pc:docMk/>
              <pc:sldMasterMk cId="2541662418" sldId="2147483660"/>
              <pc:sldLayoutMk cId="206103544" sldId="2147483661"/>
              <ac:spMk id="12" creationId="{52D037D6-C0F3-4E27-9F82-FE8825D4C751}"/>
            </ac:spMkLst>
          </pc:spChg>
          <pc:spChg chg="mod">
            <ac:chgData name="Weichhart, Georg" userId="6acaec35-c60b-4926-b3cb-0a23db3b40a0" providerId="ADAL" clId="{28D68A11-B57B-4C9B-BA7F-187D1A38C6D1}" dt="2024-11-18T09:40:47.585" v="774" actId="790"/>
            <ac:spMkLst>
              <pc:docMk/>
              <pc:sldMasterMk cId="2541662418" sldId="2147483660"/>
              <pc:sldLayoutMk cId="206103544" sldId="2147483661"/>
              <ac:spMk id="19" creationId="{B97C4F82-0751-4C32-82A6-18D673E0DB32}"/>
            </ac:spMkLst>
          </pc:spChg>
        </pc:sldLayoutChg>
        <pc:sldLayoutChg chg="modSp mod">
          <pc:chgData name="Weichhart, Georg" userId="6acaec35-c60b-4926-b3cb-0a23db3b40a0" providerId="ADAL" clId="{28D68A11-B57B-4C9B-BA7F-187D1A38C6D1}" dt="2024-11-18T09:40:47.624" v="815" actId="790"/>
          <pc:sldLayoutMkLst>
            <pc:docMk/>
            <pc:sldMasterMk cId="2541662418" sldId="2147483660"/>
            <pc:sldLayoutMk cId="972601929" sldId="2147483662"/>
          </pc:sldLayoutMkLst>
          <pc:spChg chg="mod">
            <ac:chgData name="Weichhart, Georg" userId="6acaec35-c60b-4926-b3cb-0a23db3b40a0" providerId="ADAL" clId="{28D68A11-B57B-4C9B-BA7F-187D1A38C6D1}" dt="2024-11-18T09:40:47.624" v="814" actId="790"/>
            <ac:spMkLst>
              <pc:docMk/>
              <pc:sldMasterMk cId="2541662418" sldId="2147483660"/>
              <pc:sldLayoutMk cId="972601929" sldId="2147483662"/>
              <ac:spMk id="2" creationId="{9F1ED5DF-7377-4226-8985-9A5CEB05A5B7}"/>
            </ac:spMkLst>
          </pc:spChg>
          <pc:spChg chg="mod">
            <ac:chgData name="Weichhart, Georg" userId="6acaec35-c60b-4926-b3cb-0a23db3b40a0" providerId="ADAL" clId="{28D68A11-B57B-4C9B-BA7F-187D1A38C6D1}" dt="2024-11-18T09:40:47.624" v="813" actId="790"/>
            <ac:spMkLst>
              <pc:docMk/>
              <pc:sldMasterMk cId="2541662418" sldId="2147483660"/>
              <pc:sldLayoutMk cId="972601929" sldId="2147483662"/>
              <ac:spMk id="3" creationId="{0EEAC8B6-DD7A-43F1-97E4-FC4F39BDA5BB}"/>
            </ac:spMkLst>
          </pc:spChg>
          <pc:spChg chg="mod">
            <ac:chgData name="Weichhart, Georg" userId="6acaec35-c60b-4926-b3cb-0a23db3b40a0" providerId="ADAL" clId="{28D68A11-B57B-4C9B-BA7F-187D1A38C6D1}" dt="2024-11-18T09:40:47.624" v="812" actId="790"/>
            <ac:spMkLst>
              <pc:docMk/>
              <pc:sldMasterMk cId="2541662418" sldId="2147483660"/>
              <pc:sldLayoutMk cId="972601929" sldId="2147483662"/>
              <ac:spMk id="4" creationId="{80DC0812-16D9-4AAA-9288-BBB8F9B0AA16}"/>
            </ac:spMkLst>
          </pc:spChg>
          <pc:spChg chg="mod">
            <ac:chgData name="Weichhart, Georg" userId="6acaec35-c60b-4926-b3cb-0a23db3b40a0" providerId="ADAL" clId="{28D68A11-B57B-4C9B-BA7F-187D1A38C6D1}" dt="2024-11-18T09:40:47.624" v="811" actId="790"/>
            <ac:spMkLst>
              <pc:docMk/>
              <pc:sldMasterMk cId="2541662418" sldId="2147483660"/>
              <pc:sldLayoutMk cId="972601929" sldId="2147483662"/>
              <ac:spMk id="5" creationId="{61A0B39E-37BE-4385-8BDA-BB7943378EC3}"/>
            </ac:spMkLst>
          </pc:spChg>
          <pc:spChg chg="mod">
            <ac:chgData name="Weichhart, Georg" userId="6acaec35-c60b-4926-b3cb-0a23db3b40a0" providerId="ADAL" clId="{28D68A11-B57B-4C9B-BA7F-187D1A38C6D1}" dt="2024-11-18T09:40:47.624" v="810" actId="790"/>
            <ac:spMkLst>
              <pc:docMk/>
              <pc:sldMasterMk cId="2541662418" sldId="2147483660"/>
              <pc:sldLayoutMk cId="972601929" sldId="2147483662"/>
              <ac:spMk id="6" creationId="{9415F646-42E2-45F1-B013-16C33110A556}"/>
            </ac:spMkLst>
          </pc:spChg>
          <pc:spChg chg="mod">
            <ac:chgData name="Weichhart, Georg" userId="6acaec35-c60b-4926-b3cb-0a23db3b40a0" providerId="ADAL" clId="{28D68A11-B57B-4C9B-BA7F-187D1A38C6D1}" dt="2024-11-18T09:40:47.624" v="815" actId="790"/>
            <ac:spMkLst>
              <pc:docMk/>
              <pc:sldMasterMk cId="2541662418" sldId="2147483660"/>
              <pc:sldLayoutMk cId="972601929" sldId="2147483662"/>
              <ac:spMk id="8" creationId="{C0AEF35E-AE0A-4B52-AFC6-676AA2D5BFC2}"/>
            </ac:spMkLst>
          </pc:spChg>
        </pc:sldLayoutChg>
        <pc:sldLayoutChg chg="modSp mod">
          <pc:chgData name="Weichhart, Georg" userId="6acaec35-c60b-4926-b3cb-0a23db3b40a0" providerId="ADAL" clId="{28D68A11-B57B-4C9B-BA7F-187D1A38C6D1}" dt="2024-11-18T09:40:47.601" v="794" actId="790"/>
          <pc:sldLayoutMkLst>
            <pc:docMk/>
            <pc:sldMasterMk cId="2541662418" sldId="2147483660"/>
            <pc:sldLayoutMk cId="536221394" sldId="2147483663"/>
          </pc:sldLayoutMkLst>
          <pc:spChg chg="mod">
            <ac:chgData name="Weichhart, Georg" userId="6acaec35-c60b-4926-b3cb-0a23db3b40a0" providerId="ADAL" clId="{28D68A11-B57B-4C9B-BA7F-187D1A38C6D1}" dt="2024-11-18T09:40:47.601" v="794" actId="790"/>
            <ac:spMkLst>
              <pc:docMk/>
              <pc:sldMasterMk cId="2541662418" sldId="2147483660"/>
              <pc:sldLayoutMk cId="536221394" sldId="2147483663"/>
              <ac:spMk id="2" creationId="{86D56DF5-E537-48ED-A812-F32E9A1D7A2D}"/>
            </ac:spMkLst>
          </pc:spChg>
          <pc:spChg chg="mod">
            <ac:chgData name="Weichhart, Georg" userId="6acaec35-c60b-4926-b3cb-0a23db3b40a0" providerId="ADAL" clId="{28D68A11-B57B-4C9B-BA7F-187D1A38C6D1}" dt="2024-11-18T09:40:47.601" v="793" actId="790"/>
            <ac:spMkLst>
              <pc:docMk/>
              <pc:sldMasterMk cId="2541662418" sldId="2147483660"/>
              <pc:sldLayoutMk cId="536221394" sldId="2147483663"/>
              <ac:spMk id="3" creationId="{824837E6-2EDC-480D-B4C1-86B27D59924C}"/>
            </ac:spMkLst>
          </pc:spChg>
          <pc:spChg chg="mod">
            <ac:chgData name="Weichhart, Georg" userId="6acaec35-c60b-4926-b3cb-0a23db3b40a0" providerId="ADAL" clId="{28D68A11-B57B-4C9B-BA7F-187D1A38C6D1}" dt="2024-11-18T09:40:47.601" v="792" actId="790"/>
            <ac:spMkLst>
              <pc:docMk/>
              <pc:sldMasterMk cId="2541662418" sldId="2147483660"/>
              <pc:sldLayoutMk cId="536221394" sldId="2147483663"/>
              <ac:spMk id="4" creationId="{413E1321-A8ED-4A8C-AF4A-45EE9BC37915}"/>
            </ac:spMkLst>
          </pc:spChg>
          <pc:spChg chg="mod">
            <ac:chgData name="Weichhart, Georg" userId="6acaec35-c60b-4926-b3cb-0a23db3b40a0" providerId="ADAL" clId="{28D68A11-B57B-4C9B-BA7F-187D1A38C6D1}" dt="2024-11-18T09:40:47.601" v="791" actId="790"/>
            <ac:spMkLst>
              <pc:docMk/>
              <pc:sldMasterMk cId="2541662418" sldId="2147483660"/>
              <pc:sldLayoutMk cId="536221394" sldId="2147483663"/>
              <ac:spMk id="5" creationId="{A72CC02F-999C-499D-82E0-F7E936452FF7}"/>
            </ac:spMkLst>
          </pc:spChg>
          <pc:spChg chg="mod">
            <ac:chgData name="Weichhart, Georg" userId="6acaec35-c60b-4926-b3cb-0a23db3b40a0" providerId="ADAL" clId="{28D68A11-B57B-4C9B-BA7F-187D1A38C6D1}" dt="2024-11-18T09:40:47.601" v="790" actId="790"/>
            <ac:spMkLst>
              <pc:docMk/>
              <pc:sldMasterMk cId="2541662418" sldId="2147483660"/>
              <pc:sldLayoutMk cId="536221394" sldId="2147483663"/>
              <ac:spMk id="6" creationId="{C7B6EE6F-2C95-4631-9CB0-AC96B2FF3C2C}"/>
            </ac:spMkLst>
          </pc:spChg>
          <pc:spChg chg="mod">
            <ac:chgData name="Weichhart, Georg" userId="6acaec35-c60b-4926-b3cb-0a23db3b40a0" providerId="ADAL" clId="{28D68A11-B57B-4C9B-BA7F-187D1A38C6D1}" dt="2024-11-18T09:40:47.601" v="789" actId="790"/>
            <ac:spMkLst>
              <pc:docMk/>
              <pc:sldMasterMk cId="2541662418" sldId="2147483660"/>
              <pc:sldLayoutMk cId="536221394" sldId="2147483663"/>
              <ac:spMk id="9" creationId="{3F6CB2A9-5764-4D04-8FDA-A499E2E7DE64}"/>
            </ac:spMkLst>
          </pc:spChg>
        </pc:sldLayoutChg>
        <pc:sldLayoutChg chg="modSp mod">
          <pc:chgData name="Weichhart, Georg" userId="6acaec35-c60b-4926-b3cb-0a23db3b40a0" providerId="ADAL" clId="{28D68A11-B57B-4C9B-BA7F-187D1A38C6D1}" dt="2024-11-18T09:40:47.657" v="828" actId="790"/>
          <pc:sldLayoutMkLst>
            <pc:docMk/>
            <pc:sldMasterMk cId="2541662418" sldId="2147483660"/>
            <pc:sldLayoutMk cId="1532154832" sldId="2147483664"/>
          </pc:sldLayoutMkLst>
          <pc:spChg chg="mod">
            <ac:chgData name="Weichhart, Georg" userId="6acaec35-c60b-4926-b3cb-0a23db3b40a0" providerId="ADAL" clId="{28D68A11-B57B-4C9B-BA7F-187D1A38C6D1}" dt="2024-11-18T09:40:47.641" v="827" actId="790"/>
            <ac:spMkLst>
              <pc:docMk/>
              <pc:sldMasterMk cId="2541662418" sldId="2147483660"/>
              <pc:sldLayoutMk cId="1532154832" sldId="2147483664"/>
              <ac:spMk id="2" creationId="{5F9BD10A-C2D6-4AAB-81E0-AE2109049063}"/>
            </ac:spMkLst>
          </pc:spChg>
          <pc:spChg chg="mod">
            <ac:chgData name="Weichhart, Georg" userId="6acaec35-c60b-4926-b3cb-0a23db3b40a0" providerId="ADAL" clId="{28D68A11-B57B-4C9B-BA7F-187D1A38C6D1}" dt="2024-11-18T09:40:47.641" v="826" actId="790"/>
            <ac:spMkLst>
              <pc:docMk/>
              <pc:sldMasterMk cId="2541662418" sldId="2147483660"/>
              <pc:sldLayoutMk cId="1532154832" sldId="2147483664"/>
              <ac:spMk id="3" creationId="{EAB99FF0-D2F6-49B1-8163-8F41F44BD37E}"/>
            </ac:spMkLst>
          </pc:spChg>
          <pc:spChg chg="mod">
            <ac:chgData name="Weichhart, Georg" userId="6acaec35-c60b-4926-b3cb-0a23db3b40a0" providerId="ADAL" clId="{28D68A11-B57B-4C9B-BA7F-187D1A38C6D1}" dt="2024-11-18T09:40:47.641" v="825" actId="790"/>
            <ac:spMkLst>
              <pc:docMk/>
              <pc:sldMasterMk cId="2541662418" sldId="2147483660"/>
              <pc:sldLayoutMk cId="1532154832" sldId="2147483664"/>
              <ac:spMk id="4" creationId="{76B16351-0FC9-437E-B3E0-1343CCD9F06B}"/>
            </ac:spMkLst>
          </pc:spChg>
          <pc:spChg chg="mod">
            <ac:chgData name="Weichhart, Georg" userId="6acaec35-c60b-4926-b3cb-0a23db3b40a0" providerId="ADAL" clId="{28D68A11-B57B-4C9B-BA7F-187D1A38C6D1}" dt="2024-11-18T09:40:47.641" v="824" actId="790"/>
            <ac:spMkLst>
              <pc:docMk/>
              <pc:sldMasterMk cId="2541662418" sldId="2147483660"/>
              <pc:sldLayoutMk cId="1532154832" sldId="2147483664"/>
              <ac:spMk id="5" creationId="{9FF4EC82-580C-4586-8F94-B52AC4B8F68F}"/>
            </ac:spMkLst>
          </pc:spChg>
          <pc:spChg chg="mod">
            <ac:chgData name="Weichhart, Georg" userId="6acaec35-c60b-4926-b3cb-0a23db3b40a0" providerId="ADAL" clId="{28D68A11-B57B-4C9B-BA7F-187D1A38C6D1}" dt="2024-11-18T09:40:47.641" v="823" actId="790"/>
            <ac:spMkLst>
              <pc:docMk/>
              <pc:sldMasterMk cId="2541662418" sldId="2147483660"/>
              <pc:sldLayoutMk cId="1532154832" sldId="2147483664"/>
              <ac:spMk id="6" creationId="{77B17D79-02A5-463C-A7F3-A92241A9CD16}"/>
            </ac:spMkLst>
          </pc:spChg>
          <pc:spChg chg="mod">
            <ac:chgData name="Weichhart, Georg" userId="6acaec35-c60b-4926-b3cb-0a23db3b40a0" providerId="ADAL" clId="{28D68A11-B57B-4C9B-BA7F-187D1A38C6D1}" dt="2024-11-18T09:40:47.641" v="822" actId="790"/>
            <ac:spMkLst>
              <pc:docMk/>
              <pc:sldMasterMk cId="2541662418" sldId="2147483660"/>
              <pc:sldLayoutMk cId="1532154832" sldId="2147483664"/>
              <ac:spMk id="7" creationId="{4F6E0ADB-8058-4652-8F48-21C8CF77EBA6}"/>
            </ac:spMkLst>
          </pc:spChg>
          <pc:spChg chg="mod">
            <ac:chgData name="Weichhart, Georg" userId="6acaec35-c60b-4926-b3cb-0a23db3b40a0" providerId="ADAL" clId="{28D68A11-B57B-4C9B-BA7F-187D1A38C6D1}" dt="2024-11-18T09:40:47.657" v="828" actId="790"/>
            <ac:spMkLst>
              <pc:docMk/>
              <pc:sldMasterMk cId="2541662418" sldId="2147483660"/>
              <pc:sldLayoutMk cId="1532154832" sldId="2147483664"/>
              <ac:spMk id="8" creationId="{9F511298-DC0E-4550-AEAA-AAE6E08F28B8}"/>
            </ac:spMkLst>
          </pc:spChg>
        </pc:sldLayoutChg>
        <pc:sldLayoutChg chg="modSp mod">
          <pc:chgData name="Weichhart, Georg" userId="6acaec35-c60b-4926-b3cb-0a23db3b40a0" providerId="ADAL" clId="{28D68A11-B57B-4C9B-BA7F-187D1A38C6D1}" dt="2024-11-18T09:40:47.841" v="956" actId="790"/>
          <pc:sldLayoutMkLst>
            <pc:docMk/>
            <pc:sldMasterMk cId="2541662418" sldId="2147483660"/>
            <pc:sldLayoutMk cId="3285924119" sldId="2147483672"/>
          </pc:sldLayoutMkLst>
          <pc:spChg chg="mod">
            <ac:chgData name="Weichhart, Georg" userId="6acaec35-c60b-4926-b3cb-0a23db3b40a0" providerId="ADAL" clId="{28D68A11-B57B-4C9B-BA7F-187D1A38C6D1}" dt="2024-11-18T09:40:47.841" v="955" actId="790"/>
            <ac:spMkLst>
              <pc:docMk/>
              <pc:sldMasterMk cId="2541662418" sldId="2147483660"/>
              <pc:sldLayoutMk cId="3285924119" sldId="2147483672"/>
              <ac:spMk id="2" creationId="{86D56DF5-E537-48ED-A812-F32E9A1D7A2D}"/>
            </ac:spMkLst>
          </pc:spChg>
          <pc:spChg chg="mod">
            <ac:chgData name="Weichhart, Georg" userId="6acaec35-c60b-4926-b3cb-0a23db3b40a0" providerId="ADAL" clId="{28D68A11-B57B-4C9B-BA7F-187D1A38C6D1}" dt="2024-11-18T09:40:47.841" v="953" actId="790"/>
            <ac:spMkLst>
              <pc:docMk/>
              <pc:sldMasterMk cId="2541662418" sldId="2147483660"/>
              <pc:sldLayoutMk cId="3285924119" sldId="2147483672"/>
              <ac:spMk id="4" creationId="{413E1321-A8ED-4A8C-AF4A-45EE9BC37915}"/>
            </ac:spMkLst>
          </pc:spChg>
          <pc:spChg chg="mod">
            <ac:chgData name="Weichhart, Georg" userId="6acaec35-c60b-4926-b3cb-0a23db3b40a0" providerId="ADAL" clId="{28D68A11-B57B-4C9B-BA7F-187D1A38C6D1}" dt="2024-11-18T09:40:47.841" v="952" actId="790"/>
            <ac:spMkLst>
              <pc:docMk/>
              <pc:sldMasterMk cId="2541662418" sldId="2147483660"/>
              <pc:sldLayoutMk cId="3285924119" sldId="2147483672"/>
              <ac:spMk id="5" creationId="{A72CC02F-999C-499D-82E0-F7E936452FF7}"/>
            </ac:spMkLst>
          </pc:spChg>
          <pc:spChg chg="mod">
            <ac:chgData name="Weichhart, Georg" userId="6acaec35-c60b-4926-b3cb-0a23db3b40a0" providerId="ADAL" clId="{28D68A11-B57B-4C9B-BA7F-187D1A38C6D1}" dt="2024-11-18T09:40:47.841" v="951" actId="790"/>
            <ac:spMkLst>
              <pc:docMk/>
              <pc:sldMasterMk cId="2541662418" sldId="2147483660"/>
              <pc:sldLayoutMk cId="3285924119" sldId="2147483672"/>
              <ac:spMk id="6" creationId="{C7B6EE6F-2C95-4631-9CB0-AC96B2FF3C2C}"/>
            </ac:spMkLst>
          </pc:spChg>
          <pc:spChg chg="mod">
            <ac:chgData name="Weichhart, Georg" userId="6acaec35-c60b-4926-b3cb-0a23db3b40a0" providerId="ADAL" clId="{28D68A11-B57B-4C9B-BA7F-187D1A38C6D1}" dt="2024-11-18T09:40:47.824" v="950" actId="790"/>
            <ac:spMkLst>
              <pc:docMk/>
              <pc:sldMasterMk cId="2541662418" sldId="2147483660"/>
              <pc:sldLayoutMk cId="3285924119" sldId="2147483672"/>
              <ac:spMk id="12" creationId="{4E37C871-E0A1-41D6-B528-E069024DF92A}"/>
            </ac:spMkLst>
          </pc:spChg>
          <pc:spChg chg="mod">
            <ac:chgData name="Weichhart, Georg" userId="6acaec35-c60b-4926-b3cb-0a23db3b40a0" providerId="ADAL" clId="{28D68A11-B57B-4C9B-BA7F-187D1A38C6D1}" dt="2024-11-18T09:40:47.841" v="954" actId="790"/>
            <ac:spMkLst>
              <pc:docMk/>
              <pc:sldMasterMk cId="2541662418" sldId="2147483660"/>
              <pc:sldLayoutMk cId="3285924119" sldId="2147483672"/>
              <ac:spMk id="14" creationId="{611B1CD4-2D16-4AED-B3F1-F093BFB57D3F}"/>
            </ac:spMkLst>
          </pc:spChg>
          <pc:spChg chg="mod">
            <ac:chgData name="Weichhart, Georg" userId="6acaec35-c60b-4926-b3cb-0a23db3b40a0" providerId="ADAL" clId="{28D68A11-B57B-4C9B-BA7F-187D1A38C6D1}" dt="2024-11-18T09:40:47.841" v="956" actId="790"/>
            <ac:spMkLst>
              <pc:docMk/>
              <pc:sldMasterMk cId="2541662418" sldId="2147483660"/>
              <pc:sldLayoutMk cId="3285924119" sldId="2147483672"/>
              <ac:spMk id="24" creationId="{9A8ABF70-A518-47E4-84DF-256C33AF2074}"/>
            </ac:spMkLst>
          </pc:spChg>
        </pc:sldLayoutChg>
        <pc:sldLayoutChg chg="modSp mod">
          <pc:chgData name="Weichhart, Georg" userId="6acaec35-c60b-4926-b3cb-0a23db3b40a0" providerId="ADAL" clId="{28D68A11-B57B-4C9B-BA7F-187D1A38C6D1}" dt="2024-11-18T09:40:47.857" v="973" actId="790"/>
          <pc:sldLayoutMkLst>
            <pc:docMk/>
            <pc:sldMasterMk cId="2541662418" sldId="2147483660"/>
            <pc:sldLayoutMk cId="2935876432" sldId="2147483673"/>
          </pc:sldLayoutMkLst>
          <pc:spChg chg="mod">
            <ac:chgData name="Weichhart, Georg" userId="6acaec35-c60b-4926-b3cb-0a23db3b40a0" providerId="ADAL" clId="{28D68A11-B57B-4C9B-BA7F-187D1A38C6D1}" dt="2024-11-18T09:40:47.857" v="971" actId="790"/>
            <ac:spMkLst>
              <pc:docMk/>
              <pc:sldMasterMk cId="2541662418" sldId="2147483660"/>
              <pc:sldLayoutMk cId="2935876432" sldId="2147483673"/>
              <ac:spMk id="2" creationId="{9F1ED5DF-7377-4226-8985-9A5CEB05A5B7}"/>
            </ac:spMkLst>
          </pc:spChg>
          <pc:spChg chg="mod">
            <ac:chgData name="Weichhart, Georg" userId="6acaec35-c60b-4926-b3cb-0a23db3b40a0" providerId="ADAL" clId="{28D68A11-B57B-4C9B-BA7F-187D1A38C6D1}" dt="2024-11-18T09:40:47.857" v="970" actId="790"/>
            <ac:spMkLst>
              <pc:docMk/>
              <pc:sldMasterMk cId="2541662418" sldId="2147483660"/>
              <pc:sldLayoutMk cId="2935876432" sldId="2147483673"/>
              <ac:spMk id="3" creationId="{0EEAC8B6-DD7A-43F1-97E4-FC4F39BDA5BB}"/>
            </ac:spMkLst>
          </pc:spChg>
          <pc:spChg chg="mod">
            <ac:chgData name="Weichhart, Georg" userId="6acaec35-c60b-4926-b3cb-0a23db3b40a0" providerId="ADAL" clId="{28D68A11-B57B-4C9B-BA7F-187D1A38C6D1}" dt="2024-11-18T09:40:47.857" v="969" actId="790"/>
            <ac:spMkLst>
              <pc:docMk/>
              <pc:sldMasterMk cId="2541662418" sldId="2147483660"/>
              <pc:sldLayoutMk cId="2935876432" sldId="2147483673"/>
              <ac:spMk id="4" creationId="{80DC0812-16D9-4AAA-9288-BBB8F9B0AA16}"/>
            </ac:spMkLst>
          </pc:spChg>
          <pc:spChg chg="mod">
            <ac:chgData name="Weichhart, Georg" userId="6acaec35-c60b-4926-b3cb-0a23db3b40a0" providerId="ADAL" clId="{28D68A11-B57B-4C9B-BA7F-187D1A38C6D1}" dt="2024-11-18T09:40:47.857" v="968" actId="790"/>
            <ac:spMkLst>
              <pc:docMk/>
              <pc:sldMasterMk cId="2541662418" sldId="2147483660"/>
              <pc:sldLayoutMk cId="2935876432" sldId="2147483673"/>
              <ac:spMk id="5" creationId="{61A0B39E-37BE-4385-8BDA-BB7943378EC3}"/>
            </ac:spMkLst>
          </pc:spChg>
          <pc:spChg chg="mod">
            <ac:chgData name="Weichhart, Georg" userId="6acaec35-c60b-4926-b3cb-0a23db3b40a0" providerId="ADAL" clId="{28D68A11-B57B-4C9B-BA7F-187D1A38C6D1}" dt="2024-11-18T09:40:47.857" v="967" actId="790"/>
            <ac:spMkLst>
              <pc:docMk/>
              <pc:sldMasterMk cId="2541662418" sldId="2147483660"/>
              <pc:sldLayoutMk cId="2935876432" sldId="2147483673"/>
              <ac:spMk id="6" creationId="{9415F646-42E2-45F1-B013-16C33110A556}"/>
            </ac:spMkLst>
          </pc:spChg>
          <pc:spChg chg="mod">
            <ac:chgData name="Weichhart, Georg" userId="6acaec35-c60b-4926-b3cb-0a23db3b40a0" providerId="ADAL" clId="{28D68A11-B57B-4C9B-BA7F-187D1A38C6D1}" dt="2024-11-18T09:40:47.857" v="972" actId="790"/>
            <ac:spMkLst>
              <pc:docMk/>
              <pc:sldMasterMk cId="2541662418" sldId="2147483660"/>
              <pc:sldLayoutMk cId="2935876432" sldId="2147483673"/>
              <ac:spMk id="8" creationId="{C0AEF35E-AE0A-4B52-AFC6-676AA2D5BFC2}"/>
            </ac:spMkLst>
          </pc:spChg>
          <pc:spChg chg="mod">
            <ac:chgData name="Weichhart, Georg" userId="6acaec35-c60b-4926-b3cb-0a23db3b40a0" providerId="ADAL" clId="{28D68A11-B57B-4C9B-BA7F-187D1A38C6D1}" dt="2024-11-18T09:40:47.857" v="973" actId="790"/>
            <ac:spMkLst>
              <pc:docMk/>
              <pc:sldMasterMk cId="2541662418" sldId="2147483660"/>
              <pc:sldLayoutMk cId="2935876432" sldId="2147483673"/>
              <ac:spMk id="10" creationId="{6BAE4CE9-10E0-4EA3-B5BE-3036B5B90537}"/>
            </ac:spMkLst>
          </pc:spChg>
        </pc:sldLayoutChg>
        <pc:sldLayoutChg chg="modSp mod">
          <pc:chgData name="Weichhart, Georg" userId="6acaec35-c60b-4926-b3cb-0a23db3b40a0" providerId="ADAL" clId="{28D68A11-B57B-4C9B-BA7F-187D1A38C6D1}" dt="2024-11-18T09:40:47.688" v="857" actId="790"/>
          <pc:sldLayoutMkLst>
            <pc:docMk/>
            <pc:sldMasterMk cId="2541662418" sldId="2147483660"/>
            <pc:sldLayoutMk cId="893634463" sldId="2147483674"/>
          </pc:sldLayoutMkLst>
          <pc:spChg chg="mod">
            <ac:chgData name="Weichhart, Georg" userId="6acaec35-c60b-4926-b3cb-0a23db3b40a0" providerId="ADAL" clId="{28D68A11-B57B-4C9B-BA7F-187D1A38C6D1}" dt="2024-11-18T09:40:47.688" v="854" actId="790"/>
            <ac:spMkLst>
              <pc:docMk/>
              <pc:sldMasterMk cId="2541662418" sldId="2147483660"/>
              <pc:sldLayoutMk cId="893634463" sldId="2147483674"/>
              <ac:spMk id="2" creationId="{5F9BD10A-C2D6-4AAB-81E0-AE2109049063}"/>
            </ac:spMkLst>
          </pc:spChg>
          <pc:spChg chg="mod">
            <ac:chgData name="Weichhart, Georg" userId="6acaec35-c60b-4926-b3cb-0a23db3b40a0" providerId="ADAL" clId="{28D68A11-B57B-4C9B-BA7F-187D1A38C6D1}" dt="2024-11-18T09:40:47.688" v="853" actId="790"/>
            <ac:spMkLst>
              <pc:docMk/>
              <pc:sldMasterMk cId="2541662418" sldId="2147483660"/>
              <pc:sldLayoutMk cId="893634463" sldId="2147483674"/>
              <ac:spMk id="3" creationId="{EAB99FF0-D2F6-49B1-8163-8F41F44BD37E}"/>
            </ac:spMkLst>
          </pc:spChg>
          <pc:spChg chg="mod">
            <ac:chgData name="Weichhart, Georg" userId="6acaec35-c60b-4926-b3cb-0a23db3b40a0" providerId="ADAL" clId="{28D68A11-B57B-4C9B-BA7F-187D1A38C6D1}" dt="2024-11-18T09:40:47.688" v="852" actId="790"/>
            <ac:spMkLst>
              <pc:docMk/>
              <pc:sldMasterMk cId="2541662418" sldId="2147483660"/>
              <pc:sldLayoutMk cId="893634463" sldId="2147483674"/>
              <ac:spMk id="5" creationId="{9FF4EC82-580C-4586-8F94-B52AC4B8F68F}"/>
            </ac:spMkLst>
          </pc:spChg>
          <pc:spChg chg="mod">
            <ac:chgData name="Weichhart, Georg" userId="6acaec35-c60b-4926-b3cb-0a23db3b40a0" providerId="ADAL" clId="{28D68A11-B57B-4C9B-BA7F-187D1A38C6D1}" dt="2024-11-18T09:40:47.688" v="851" actId="790"/>
            <ac:spMkLst>
              <pc:docMk/>
              <pc:sldMasterMk cId="2541662418" sldId="2147483660"/>
              <pc:sldLayoutMk cId="893634463" sldId="2147483674"/>
              <ac:spMk id="6" creationId="{77B17D79-02A5-463C-A7F3-A92241A9CD16}"/>
            </ac:spMkLst>
          </pc:spChg>
          <pc:spChg chg="mod">
            <ac:chgData name="Weichhart, Georg" userId="6acaec35-c60b-4926-b3cb-0a23db3b40a0" providerId="ADAL" clId="{28D68A11-B57B-4C9B-BA7F-187D1A38C6D1}" dt="2024-11-18T09:40:47.688" v="850" actId="790"/>
            <ac:spMkLst>
              <pc:docMk/>
              <pc:sldMasterMk cId="2541662418" sldId="2147483660"/>
              <pc:sldLayoutMk cId="893634463" sldId="2147483674"/>
              <ac:spMk id="7" creationId="{4F6E0ADB-8058-4652-8F48-21C8CF77EBA6}"/>
            </ac:spMkLst>
          </pc:spChg>
          <pc:spChg chg="mod">
            <ac:chgData name="Weichhart, Georg" userId="6acaec35-c60b-4926-b3cb-0a23db3b40a0" providerId="ADAL" clId="{28D68A11-B57B-4C9B-BA7F-187D1A38C6D1}" dt="2024-11-18T09:40:47.688" v="855" actId="790"/>
            <ac:spMkLst>
              <pc:docMk/>
              <pc:sldMasterMk cId="2541662418" sldId="2147483660"/>
              <pc:sldLayoutMk cId="893634463" sldId="2147483674"/>
              <ac:spMk id="8" creationId="{9F511298-DC0E-4550-AEAA-AAE6E08F28B8}"/>
            </ac:spMkLst>
          </pc:spChg>
          <pc:spChg chg="mod">
            <ac:chgData name="Weichhart, Georg" userId="6acaec35-c60b-4926-b3cb-0a23db3b40a0" providerId="ADAL" clId="{28D68A11-B57B-4C9B-BA7F-187D1A38C6D1}" dt="2024-11-18T09:40:47.688" v="856" actId="790"/>
            <ac:spMkLst>
              <pc:docMk/>
              <pc:sldMasterMk cId="2541662418" sldId="2147483660"/>
              <pc:sldLayoutMk cId="893634463" sldId="2147483674"/>
              <ac:spMk id="11" creationId="{635FB93F-0B69-4D73-B781-37F9A39104ED}"/>
            </ac:spMkLst>
          </pc:spChg>
          <pc:spChg chg="mod">
            <ac:chgData name="Weichhart, Georg" userId="6acaec35-c60b-4926-b3cb-0a23db3b40a0" providerId="ADAL" clId="{28D68A11-B57B-4C9B-BA7F-187D1A38C6D1}" dt="2024-11-18T09:40:47.688" v="857" actId="790"/>
            <ac:spMkLst>
              <pc:docMk/>
              <pc:sldMasterMk cId="2541662418" sldId="2147483660"/>
              <pc:sldLayoutMk cId="893634463" sldId="2147483674"/>
              <ac:spMk id="13" creationId="{ED26A982-5153-497B-AFE7-2FF306A4C044}"/>
            </ac:spMkLst>
          </pc:spChg>
        </pc:sldLayoutChg>
        <pc:sldLayoutChg chg="modSp mod">
          <pc:chgData name="Weichhart, Georg" userId="6acaec35-c60b-4926-b3cb-0a23db3b40a0" providerId="ADAL" clId="{28D68A11-B57B-4C9B-BA7F-187D1A38C6D1}" dt="2024-11-18T09:40:47.756" v="899" actId="790"/>
          <pc:sldLayoutMkLst>
            <pc:docMk/>
            <pc:sldMasterMk cId="2541662418" sldId="2147483660"/>
            <pc:sldLayoutMk cId="3751520906" sldId="2147483675"/>
          </pc:sldLayoutMkLst>
          <pc:spChg chg="mod">
            <ac:chgData name="Weichhart, Georg" userId="6acaec35-c60b-4926-b3cb-0a23db3b40a0" providerId="ADAL" clId="{28D68A11-B57B-4C9B-BA7F-187D1A38C6D1}" dt="2024-11-18T09:40:47.756" v="898" actId="790"/>
            <ac:spMkLst>
              <pc:docMk/>
              <pc:sldMasterMk cId="2541662418" sldId="2147483660"/>
              <pc:sldLayoutMk cId="3751520906" sldId="2147483675"/>
              <ac:spMk id="2" creationId="{5F9BD10A-C2D6-4AAB-81E0-AE2109049063}"/>
            </ac:spMkLst>
          </pc:spChg>
          <pc:spChg chg="mod">
            <ac:chgData name="Weichhart, Georg" userId="6acaec35-c60b-4926-b3cb-0a23db3b40a0" providerId="ADAL" clId="{28D68A11-B57B-4C9B-BA7F-187D1A38C6D1}" dt="2024-11-18T09:40:47.756" v="897" actId="790"/>
            <ac:spMkLst>
              <pc:docMk/>
              <pc:sldMasterMk cId="2541662418" sldId="2147483660"/>
              <pc:sldLayoutMk cId="3751520906" sldId="2147483675"/>
              <ac:spMk id="3" creationId="{EAB99FF0-D2F6-49B1-8163-8F41F44BD37E}"/>
            </ac:spMkLst>
          </pc:spChg>
          <pc:spChg chg="mod">
            <ac:chgData name="Weichhart, Georg" userId="6acaec35-c60b-4926-b3cb-0a23db3b40a0" providerId="ADAL" clId="{28D68A11-B57B-4C9B-BA7F-187D1A38C6D1}" dt="2024-11-18T09:40:47.756" v="895" actId="790"/>
            <ac:spMkLst>
              <pc:docMk/>
              <pc:sldMasterMk cId="2541662418" sldId="2147483660"/>
              <pc:sldLayoutMk cId="3751520906" sldId="2147483675"/>
              <ac:spMk id="5" creationId="{9FF4EC82-580C-4586-8F94-B52AC4B8F68F}"/>
            </ac:spMkLst>
          </pc:spChg>
          <pc:spChg chg="mod">
            <ac:chgData name="Weichhart, Georg" userId="6acaec35-c60b-4926-b3cb-0a23db3b40a0" providerId="ADAL" clId="{28D68A11-B57B-4C9B-BA7F-187D1A38C6D1}" dt="2024-11-18T09:40:47.756" v="894" actId="790"/>
            <ac:spMkLst>
              <pc:docMk/>
              <pc:sldMasterMk cId="2541662418" sldId="2147483660"/>
              <pc:sldLayoutMk cId="3751520906" sldId="2147483675"/>
              <ac:spMk id="6" creationId="{77B17D79-02A5-463C-A7F3-A92241A9CD16}"/>
            </ac:spMkLst>
          </pc:spChg>
          <pc:spChg chg="mod">
            <ac:chgData name="Weichhart, Georg" userId="6acaec35-c60b-4926-b3cb-0a23db3b40a0" providerId="ADAL" clId="{28D68A11-B57B-4C9B-BA7F-187D1A38C6D1}" dt="2024-11-18T09:40:47.740" v="893" actId="790"/>
            <ac:spMkLst>
              <pc:docMk/>
              <pc:sldMasterMk cId="2541662418" sldId="2147483660"/>
              <pc:sldLayoutMk cId="3751520906" sldId="2147483675"/>
              <ac:spMk id="7" creationId="{4F6E0ADB-8058-4652-8F48-21C8CF77EBA6}"/>
            </ac:spMkLst>
          </pc:spChg>
          <pc:spChg chg="mod">
            <ac:chgData name="Weichhart, Georg" userId="6acaec35-c60b-4926-b3cb-0a23db3b40a0" providerId="ADAL" clId="{28D68A11-B57B-4C9B-BA7F-187D1A38C6D1}" dt="2024-11-18T09:40:47.756" v="899" actId="790"/>
            <ac:spMkLst>
              <pc:docMk/>
              <pc:sldMasterMk cId="2541662418" sldId="2147483660"/>
              <pc:sldLayoutMk cId="3751520906" sldId="2147483675"/>
              <ac:spMk id="8" creationId="{9F511298-DC0E-4550-AEAA-AAE6E08F28B8}"/>
            </ac:spMkLst>
          </pc:spChg>
          <pc:spChg chg="mod">
            <ac:chgData name="Weichhart, Georg" userId="6acaec35-c60b-4926-b3cb-0a23db3b40a0" providerId="ADAL" clId="{28D68A11-B57B-4C9B-BA7F-187D1A38C6D1}" dt="2024-11-18T09:40:47.756" v="896" actId="790"/>
            <ac:spMkLst>
              <pc:docMk/>
              <pc:sldMasterMk cId="2541662418" sldId="2147483660"/>
              <pc:sldLayoutMk cId="3751520906" sldId="2147483675"/>
              <ac:spMk id="10" creationId="{172A9D52-A6B4-4186-A652-2BF58B83EA64}"/>
            </ac:spMkLst>
          </pc:spChg>
        </pc:sldLayoutChg>
        <pc:sldLayoutChg chg="modSp mod">
          <pc:chgData name="Weichhart, Georg" userId="6acaec35-c60b-4926-b3cb-0a23db3b40a0" providerId="ADAL" clId="{28D68A11-B57B-4C9B-BA7F-187D1A38C6D1}" dt="2024-11-18T09:40:47.772" v="908" actId="790"/>
          <pc:sldLayoutMkLst>
            <pc:docMk/>
            <pc:sldMasterMk cId="2541662418" sldId="2147483660"/>
            <pc:sldLayoutMk cId="3288937804" sldId="2147483676"/>
          </pc:sldLayoutMkLst>
          <pc:spChg chg="mod">
            <ac:chgData name="Weichhart, Georg" userId="6acaec35-c60b-4926-b3cb-0a23db3b40a0" providerId="ADAL" clId="{28D68A11-B57B-4C9B-BA7F-187D1A38C6D1}" dt="2024-11-18T09:40:47.772" v="907" actId="790"/>
            <ac:spMkLst>
              <pc:docMk/>
              <pc:sldMasterMk cId="2541662418" sldId="2147483660"/>
              <pc:sldLayoutMk cId="3288937804" sldId="2147483676"/>
              <ac:spMk id="2" creationId="{5F9BD10A-C2D6-4AAB-81E0-AE2109049063}"/>
            </ac:spMkLst>
          </pc:spChg>
          <pc:spChg chg="mod">
            <ac:chgData name="Weichhart, Georg" userId="6acaec35-c60b-4926-b3cb-0a23db3b40a0" providerId="ADAL" clId="{28D68A11-B57B-4C9B-BA7F-187D1A38C6D1}" dt="2024-11-18T09:40:47.772" v="905" actId="790"/>
            <ac:spMkLst>
              <pc:docMk/>
              <pc:sldMasterMk cId="2541662418" sldId="2147483660"/>
              <pc:sldLayoutMk cId="3288937804" sldId="2147483676"/>
              <ac:spMk id="3" creationId="{EAB99FF0-D2F6-49B1-8163-8F41F44BD37E}"/>
            </ac:spMkLst>
          </pc:spChg>
          <pc:spChg chg="mod">
            <ac:chgData name="Weichhart, Georg" userId="6acaec35-c60b-4926-b3cb-0a23db3b40a0" providerId="ADAL" clId="{28D68A11-B57B-4C9B-BA7F-187D1A38C6D1}" dt="2024-11-18T09:40:47.756" v="902" actId="790"/>
            <ac:spMkLst>
              <pc:docMk/>
              <pc:sldMasterMk cId="2541662418" sldId="2147483660"/>
              <pc:sldLayoutMk cId="3288937804" sldId="2147483676"/>
              <ac:spMk id="5" creationId="{9FF4EC82-580C-4586-8F94-B52AC4B8F68F}"/>
            </ac:spMkLst>
          </pc:spChg>
          <pc:spChg chg="mod">
            <ac:chgData name="Weichhart, Georg" userId="6acaec35-c60b-4926-b3cb-0a23db3b40a0" providerId="ADAL" clId="{28D68A11-B57B-4C9B-BA7F-187D1A38C6D1}" dt="2024-11-18T09:40:47.756" v="901" actId="790"/>
            <ac:spMkLst>
              <pc:docMk/>
              <pc:sldMasterMk cId="2541662418" sldId="2147483660"/>
              <pc:sldLayoutMk cId="3288937804" sldId="2147483676"/>
              <ac:spMk id="6" creationId="{77B17D79-02A5-463C-A7F3-A92241A9CD16}"/>
            </ac:spMkLst>
          </pc:spChg>
          <pc:spChg chg="mod">
            <ac:chgData name="Weichhart, Georg" userId="6acaec35-c60b-4926-b3cb-0a23db3b40a0" providerId="ADAL" clId="{28D68A11-B57B-4C9B-BA7F-187D1A38C6D1}" dt="2024-11-18T09:40:47.756" v="900" actId="790"/>
            <ac:spMkLst>
              <pc:docMk/>
              <pc:sldMasterMk cId="2541662418" sldId="2147483660"/>
              <pc:sldLayoutMk cId="3288937804" sldId="2147483676"/>
              <ac:spMk id="7" creationId="{4F6E0ADB-8058-4652-8F48-21C8CF77EBA6}"/>
            </ac:spMkLst>
          </pc:spChg>
          <pc:spChg chg="mod">
            <ac:chgData name="Weichhart, Georg" userId="6acaec35-c60b-4926-b3cb-0a23db3b40a0" providerId="ADAL" clId="{28D68A11-B57B-4C9B-BA7F-187D1A38C6D1}" dt="2024-11-18T09:40:47.772" v="908" actId="790"/>
            <ac:spMkLst>
              <pc:docMk/>
              <pc:sldMasterMk cId="2541662418" sldId="2147483660"/>
              <pc:sldLayoutMk cId="3288937804" sldId="2147483676"/>
              <ac:spMk id="8" creationId="{9F511298-DC0E-4550-AEAA-AAE6E08F28B8}"/>
            </ac:spMkLst>
          </pc:spChg>
          <pc:spChg chg="mod">
            <ac:chgData name="Weichhart, Georg" userId="6acaec35-c60b-4926-b3cb-0a23db3b40a0" providerId="ADAL" clId="{28D68A11-B57B-4C9B-BA7F-187D1A38C6D1}" dt="2024-11-18T09:40:47.756" v="903" actId="790"/>
            <ac:spMkLst>
              <pc:docMk/>
              <pc:sldMasterMk cId="2541662418" sldId="2147483660"/>
              <pc:sldLayoutMk cId="3288937804" sldId="2147483676"/>
              <ac:spMk id="9" creationId="{5483EC47-029B-4F18-9585-25B04011A7AB}"/>
            </ac:spMkLst>
          </pc:spChg>
          <pc:spChg chg="mod">
            <ac:chgData name="Weichhart, Georg" userId="6acaec35-c60b-4926-b3cb-0a23db3b40a0" providerId="ADAL" clId="{28D68A11-B57B-4C9B-BA7F-187D1A38C6D1}" dt="2024-11-18T09:40:47.772" v="906" actId="790"/>
            <ac:spMkLst>
              <pc:docMk/>
              <pc:sldMasterMk cId="2541662418" sldId="2147483660"/>
              <pc:sldLayoutMk cId="3288937804" sldId="2147483676"/>
              <ac:spMk id="10" creationId="{172A9D52-A6B4-4186-A652-2BF58B83EA64}"/>
            </ac:spMkLst>
          </pc:spChg>
          <pc:spChg chg="mod">
            <ac:chgData name="Weichhart, Georg" userId="6acaec35-c60b-4926-b3cb-0a23db3b40a0" providerId="ADAL" clId="{28D68A11-B57B-4C9B-BA7F-187D1A38C6D1}" dt="2024-11-18T09:40:47.756" v="904" actId="790"/>
            <ac:spMkLst>
              <pc:docMk/>
              <pc:sldMasterMk cId="2541662418" sldId="2147483660"/>
              <pc:sldLayoutMk cId="3288937804" sldId="2147483676"/>
              <ac:spMk id="11" creationId="{1CA0DCDF-648B-4F8B-B922-75E22B34905D}"/>
            </ac:spMkLst>
          </pc:spChg>
        </pc:sldLayoutChg>
        <pc:sldLayoutChg chg="modSp mod">
          <pc:chgData name="Weichhart, Georg" userId="6acaec35-c60b-4926-b3cb-0a23db3b40a0" providerId="ADAL" clId="{28D68A11-B57B-4C9B-BA7F-187D1A38C6D1}" dt="2024-11-18T09:40:47.789" v="919" actId="790"/>
          <pc:sldLayoutMkLst>
            <pc:docMk/>
            <pc:sldMasterMk cId="2541662418" sldId="2147483660"/>
            <pc:sldLayoutMk cId="2400798234" sldId="2147483677"/>
          </pc:sldLayoutMkLst>
          <pc:spChg chg="mod">
            <ac:chgData name="Weichhart, Georg" userId="6acaec35-c60b-4926-b3cb-0a23db3b40a0" providerId="ADAL" clId="{28D68A11-B57B-4C9B-BA7F-187D1A38C6D1}" dt="2024-11-18T09:40:47.789" v="918" actId="790"/>
            <ac:spMkLst>
              <pc:docMk/>
              <pc:sldMasterMk cId="2541662418" sldId="2147483660"/>
              <pc:sldLayoutMk cId="2400798234" sldId="2147483677"/>
              <ac:spMk id="2" creationId="{5F9BD10A-C2D6-4AAB-81E0-AE2109049063}"/>
            </ac:spMkLst>
          </pc:spChg>
          <pc:spChg chg="mod">
            <ac:chgData name="Weichhart, Georg" userId="6acaec35-c60b-4926-b3cb-0a23db3b40a0" providerId="ADAL" clId="{28D68A11-B57B-4C9B-BA7F-187D1A38C6D1}" dt="2024-11-18T09:40:47.789" v="916" actId="790"/>
            <ac:spMkLst>
              <pc:docMk/>
              <pc:sldMasterMk cId="2541662418" sldId="2147483660"/>
              <pc:sldLayoutMk cId="2400798234" sldId="2147483677"/>
              <ac:spMk id="3" creationId="{EAB99FF0-D2F6-49B1-8163-8F41F44BD37E}"/>
            </ac:spMkLst>
          </pc:spChg>
          <pc:spChg chg="mod">
            <ac:chgData name="Weichhart, Georg" userId="6acaec35-c60b-4926-b3cb-0a23db3b40a0" providerId="ADAL" clId="{28D68A11-B57B-4C9B-BA7F-187D1A38C6D1}" dt="2024-11-18T09:40:47.772" v="911" actId="790"/>
            <ac:spMkLst>
              <pc:docMk/>
              <pc:sldMasterMk cId="2541662418" sldId="2147483660"/>
              <pc:sldLayoutMk cId="2400798234" sldId="2147483677"/>
              <ac:spMk id="5" creationId="{9FF4EC82-580C-4586-8F94-B52AC4B8F68F}"/>
            </ac:spMkLst>
          </pc:spChg>
          <pc:spChg chg="mod">
            <ac:chgData name="Weichhart, Georg" userId="6acaec35-c60b-4926-b3cb-0a23db3b40a0" providerId="ADAL" clId="{28D68A11-B57B-4C9B-BA7F-187D1A38C6D1}" dt="2024-11-18T09:40:47.772" v="910" actId="790"/>
            <ac:spMkLst>
              <pc:docMk/>
              <pc:sldMasterMk cId="2541662418" sldId="2147483660"/>
              <pc:sldLayoutMk cId="2400798234" sldId="2147483677"/>
              <ac:spMk id="6" creationId="{77B17D79-02A5-463C-A7F3-A92241A9CD16}"/>
            </ac:spMkLst>
          </pc:spChg>
          <pc:spChg chg="mod">
            <ac:chgData name="Weichhart, Georg" userId="6acaec35-c60b-4926-b3cb-0a23db3b40a0" providerId="ADAL" clId="{28D68A11-B57B-4C9B-BA7F-187D1A38C6D1}" dt="2024-11-18T09:40:47.772" v="909" actId="790"/>
            <ac:spMkLst>
              <pc:docMk/>
              <pc:sldMasterMk cId="2541662418" sldId="2147483660"/>
              <pc:sldLayoutMk cId="2400798234" sldId="2147483677"/>
              <ac:spMk id="7" creationId="{4F6E0ADB-8058-4652-8F48-21C8CF77EBA6}"/>
            </ac:spMkLst>
          </pc:spChg>
          <pc:spChg chg="mod">
            <ac:chgData name="Weichhart, Georg" userId="6acaec35-c60b-4926-b3cb-0a23db3b40a0" providerId="ADAL" clId="{28D68A11-B57B-4C9B-BA7F-187D1A38C6D1}" dt="2024-11-18T09:40:47.789" v="919" actId="790"/>
            <ac:spMkLst>
              <pc:docMk/>
              <pc:sldMasterMk cId="2541662418" sldId="2147483660"/>
              <pc:sldLayoutMk cId="2400798234" sldId="2147483677"/>
              <ac:spMk id="8" creationId="{9F511298-DC0E-4550-AEAA-AAE6E08F28B8}"/>
            </ac:spMkLst>
          </pc:spChg>
          <pc:spChg chg="mod">
            <ac:chgData name="Weichhart, Georg" userId="6acaec35-c60b-4926-b3cb-0a23db3b40a0" providerId="ADAL" clId="{28D68A11-B57B-4C9B-BA7F-187D1A38C6D1}" dt="2024-11-18T09:40:47.772" v="914" actId="790"/>
            <ac:spMkLst>
              <pc:docMk/>
              <pc:sldMasterMk cId="2541662418" sldId="2147483660"/>
              <pc:sldLayoutMk cId="2400798234" sldId="2147483677"/>
              <ac:spMk id="9" creationId="{5483EC47-029B-4F18-9585-25B04011A7AB}"/>
            </ac:spMkLst>
          </pc:spChg>
          <pc:spChg chg="mod">
            <ac:chgData name="Weichhart, Georg" userId="6acaec35-c60b-4926-b3cb-0a23db3b40a0" providerId="ADAL" clId="{28D68A11-B57B-4C9B-BA7F-187D1A38C6D1}" dt="2024-11-18T09:40:47.789" v="917" actId="790"/>
            <ac:spMkLst>
              <pc:docMk/>
              <pc:sldMasterMk cId="2541662418" sldId="2147483660"/>
              <pc:sldLayoutMk cId="2400798234" sldId="2147483677"/>
              <ac:spMk id="10" creationId="{172A9D52-A6B4-4186-A652-2BF58B83EA64}"/>
            </ac:spMkLst>
          </pc:spChg>
          <pc:spChg chg="mod">
            <ac:chgData name="Weichhart, Georg" userId="6acaec35-c60b-4926-b3cb-0a23db3b40a0" providerId="ADAL" clId="{28D68A11-B57B-4C9B-BA7F-187D1A38C6D1}" dt="2024-11-18T09:40:47.788" v="915" actId="790"/>
            <ac:spMkLst>
              <pc:docMk/>
              <pc:sldMasterMk cId="2541662418" sldId="2147483660"/>
              <pc:sldLayoutMk cId="2400798234" sldId="2147483677"/>
              <ac:spMk id="12" creationId="{815D9714-8F81-42EC-BAA0-4D1390D9C253}"/>
            </ac:spMkLst>
          </pc:spChg>
          <pc:spChg chg="mod">
            <ac:chgData name="Weichhart, Georg" userId="6acaec35-c60b-4926-b3cb-0a23db3b40a0" providerId="ADAL" clId="{28D68A11-B57B-4C9B-BA7F-187D1A38C6D1}" dt="2024-11-18T09:40:47.772" v="913" actId="790"/>
            <ac:spMkLst>
              <pc:docMk/>
              <pc:sldMasterMk cId="2541662418" sldId="2147483660"/>
              <pc:sldLayoutMk cId="2400798234" sldId="2147483677"/>
              <ac:spMk id="13" creationId="{38787AFA-7ECF-4CEB-B815-09E93B9913D8}"/>
            </ac:spMkLst>
          </pc:spChg>
          <pc:spChg chg="mod">
            <ac:chgData name="Weichhart, Georg" userId="6acaec35-c60b-4926-b3cb-0a23db3b40a0" providerId="ADAL" clId="{28D68A11-B57B-4C9B-BA7F-187D1A38C6D1}" dt="2024-11-18T09:40:47.772" v="912" actId="790"/>
            <ac:spMkLst>
              <pc:docMk/>
              <pc:sldMasterMk cId="2541662418" sldId="2147483660"/>
              <pc:sldLayoutMk cId="2400798234" sldId="2147483677"/>
              <ac:spMk id="14" creationId="{92701C04-D9E2-4924-BEFE-7D24B5D7127E}"/>
            </ac:spMkLst>
          </pc:spChg>
        </pc:sldLayoutChg>
        <pc:sldLayoutChg chg="modSp mod">
          <pc:chgData name="Weichhart, Georg" userId="6acaec35-c60b-4926-b3cb-0a23db3b40a0" providerId="ADAL" clId="{28D68A11-B57B-4C9B-BA7F-187D1A38C6D1}" dt="2024-11-18T09:40:47.804" v="932" actId="790"/>
          <pc:sldLayoutMkLst>
            <pc:docMk/>
            <pc:sldMasterMk cId="2541662418" sldId="2147483660"/>
            <pc:sldLayoutMk cId="3824229767" sldId="2147483678"/>
          </pc:sldLayoutMkLst>
          <pc:spChg chg="mod">
            <ac:chgData name="Weichhart, Georg" userId="6acaec35-c60b-4926-b3cb-0a23db3b40a0" providerId="ADAL" clId="{28D68A11-B57B-4C9B-BA7F-187D1A38C6D1}" dt="2024-11-18T09:40:47.804" v="931" actId="790"/>
            <ac:spMkLst>
              <pc:docMk/>
              <pc:sldMasterMk cId="2541662418" sldId="2147483660"/>
              <pc:sldLayoutMk cId="3824229767" sldId="2147483678"/>
              <ac:spMk id="2" creationId="{5F9BD10A-C2D6-4AAB-81E0-AE2109049063}"/>
            </ac:spMkLst>
          </pc:spChg>
          <pc:spChg chg="mod">
            <ac:chgData name="Weichhart, Georg" userId="6acaec35-c60b-4926-b3cb-0a23db3b40a0" providerId="ADAL" clId="{28D68A11-B57B-4C9B-BA7F-187D1A38C6D1}" dt="2024-11-18T09:40:47.804" v="929" actId="790"/>
            <ac:spMkLst>
              <pc:docMk/>
              <pc:sldMasterMk cId="2541662418" sldId="2147483660"/>
              <pc:sldLayoutMk cId="3824229767" sldId="2147483678"/>
              <ac:spMk id="3" creationId="{EAB99FF0-D2F6-49B1-8163-8F41F44BD37E}"/>
            </ac:spMkLst>
          </pc:spChg>
          <pc:spChg chg="mod">
            <ac:chgData name="Weichhart, Georg" userId="6acaec35-c60b-4926-b3cb-0a23db3b40a0" providerId="ADAL" clId="{28D68A11-B57B-4C9B-BA7F-187D1A38C6D1}" dt="2024-11-18T09:40:47.789" v="922" actId="790"/>
            <ac:spMkLst>
              <pc:docMk/>
              <pc:sldMasterMk cId="2541662418" sldId="2147483660"/>
              <pc:sldLayoutMk cId="3824229767" sldId="2147483678"/>
              <ac:spMk id="5" creationId="{9FF4EC82-580C-4586-8F94-B52AC4B8F68F}"/>
            </ac:spMkLst>
          </pc:spChg>
          <pc:spChg chg="mod">
            <ac:chgData name="Weichhart, Georg" userId="6acaec35-c60b-4926-b3cb-0a23db3b40a0" providerId="ADAL" clId="{28D68A11-B57B-4C9B-BA7F-187D1A38C6D1}" dt="2024-11-18T09:40:47.789" v="921" actId="790"/>
            <ac:spMkLst>
              <pc:docMk/>
              <pc:sldMasterMk cId="2541662418" sldId="2147483660"/>
              <pc:sldLayoutMk cId="3824229767" sldId="2147483678"/>
              <ac:spMk id="6" creationId="{77B17D79-02A5-463C-A7F3-A92241A9CD16}"/>
            </ac:spMkLst>
          </pc:spChg>
          <pc:spChg chg="mod">
            <ac:chgData name="Weichhart, Georg" userId="6acaec35-c60b-4926-b3cb-0a23db3b40a0" providerId="ADAL" clId="{28D68A11-B57B-4C9B-BA7F-187D1A38C6D1}" dt="2024-11-18T09:40:47.789" v="920" actId="790"/>
            <ac:spMkLst>
              <pc:docMk/>
              <pc:sldMasterMk cId="2541662418" sldId="2147483660"/>
              <pc:sldLayoutMk cId="3824229767" sldId="2147483678"/>
              <ac:spMk id="7" creationId="{4F6E0ADB-8058-4652-8F48-21C8CF77EBA6}"/>
            </ac:spMkLst>
          </pc:spChg>
          <pc:spChg chg="mod">
            <ac:chgData name="Weichhart, Georg" userId="6acaec35-c60b-4926-b3cb-0a23db3b40a0" providerId="ADAL" clId="{28D68A11-B57B-4C9B-BA7F-187D1A38C6D1}" dt="2024-11-18T09:40:47.804" v="932" actId="790"/>
            <ac:spMkLst>
              <pc:docMk/>
              <pc:sldMasterMk cId="2541662418" sldId="2147483660"/>
              <pc:sldLayoutMk cId="3824229767" sldId="2147483678"/>
              <ac:spMk id="8" creationId="{9F511298-DC0E-4550-AEAA-AAE6E08F28B8}"/>
            </ac:spMkLst>
          </pc:spChg>
          <pc:spChg chg="mod">
            <ac:chgData name="Weichhart, Georg" userId="6acaec35-c60b-4926-b3cb-0a23db3b40a0" providerId="ADAL" clId="{28D68A11-B57B-4C9B-BA7F-187D1A38C6D1}" dt="2024-11-18T09:40:47.804" v="930" actId="790"/>
            <ac:spMkLst>
              <pc:docMk/>
              <pc:sldMasterMk cId="2541662418" sldId="2147483660"/>
              <pc:sldLayoutMk cId="3824229767" sldId="2147483678"/>
              <ac:spMk id="10" creationId="{172A9D52-A6B4-4186-A652-2BF58B83EA64}"/>
            </ac:spMkLst>
          </pc:spChg>
          <pc:spChg chg="mod">
            <ac:chgData name="Weichhart, Georg" userId="6acaec35-c60b-4926-b3cb-0a23db3b40a0" providerId="ADAL" clId="{28D68A11-B57B-4C9B-BA7F-187D1A38C6D1}" dt="2024-11-18T09:40:47.804" v="927" actId="790"/>
            <ac:spMkLst>
              <pc:docMk/>
              <pc:sldMasterMk cId="2541662418" sldId="2147483660"/>
              <pc:sldLayoutMk cId="3824229767" sldId="2147483678"/>
              <ac:spMk id="15" creationId="{3BFCF73C-8DB0-4CE6-9591-D1382497EB88}"/>
            </ac:spMkLst>
          </pc:spChg>
          <pc:spChg chg="mod">
            <ac:chgData name="Weichhart, Georg" userId="6acaec35-c60b-4926-b3cb-0a23db3b40a0" providerId="ADAL" clId="{28D68A11-B57B-4C9B-BA7F-187D1A38C6D1}" dt="2024-11-18T09:40:47.804" v="928" actId="790"/>
            <ac:spMkLst>
              <pc:docMk/>
              <pc:sldMasterMk cId="2541662418" sldId="2147483660"/>
              <pc:sldLayoutMk cId="3824229767" sldId="2147483678"/>
              <ac:spMk id="16" creationId="{DA02BA31-01FE-4DE9-A1F8-12167674FF82}"/>
            </ac:spMkLst>
          </pc:spChg>
          <pc:spChg chg="mod">
            <ac:chgData name="Weichhart, Georg" userId="6acaec35-c60b-4926-b3cb-0a23db3b40a0" providerId="ADAL" clId="{28D68A11-B57B-4C9B-BA7F-187D1A38C6D1}" dt="2024-11-18T09:40:47.789" v="925" actId="790"/>
            <ac:spMkLst>
              <pc:docMk/>
              <pc:sldMasterMk cId="2541662418" sldId="2147483660"/>
              <pc:sldLayoutMk cId="3824229767" sldId="2147483678"/>
              <ac:spMk id="17" creationId="{17389400-320B-4045-AB34-FF6FF040621C}"/>
            </ac:spMkLst>
          </pc:spChg>
          <pc:spChg chg="mod">
            <ac:chgData name="Weichhart, Georg" userId="6acaec35-c60b-4926-b3cb-0a23db3b40a0" providerId="ADAL" clId="{28D68A11-B57B-4C9B-BA7F-187D1A38C6D1}" dt="2024-11-18T09:40:47.789" v="926" actId="790"/>
            <ac:spMkLst>
              <pc:docMk/>
              <pc:sldMasterMk cId="2541662418" sldId="2147483660"/>
              <pc:sldLayoutMk cId="3824229767" sldId="2147483678"/>
              <ac:spMk id="18" creationId="{5AEE770E-5FF6-4C41-9599-A0453BA1AFA0}"/>
            </ac:spMkLst>
          </pc:spChg>
          <pc:spChg chg="mod">
            <ac:chgData name="Weichhart, Georg" userId="6acaec35-c60b-4926-b3cb-0a23db3b40a0" providerId="ADAL" clId="{28D68A11-B57B-4C9B-BA7F-187D1A38C6D1}" dt="2024-11-18T09:40:47.789" v="923" actId="790"/>
            <ac:spMkLst>
              <pc:docMk/>
              <pc:sldMasterMk cId="2541662418" sldId="2147483660"/>
              <pc:sldLayoutMk cId="3824229767" sldId="2147483678"/>
              <ac:spMk id="19" creationId="{CFEC3B42-94CE-40AA-A897-A5B8B266D24F}"/>
            </ac:spMkLst>
          </pc:spChg>
          <pc:spChg chg="mod">
            <ac:chgData name="Weichhart, Georg" userId="6acaec35-c60b-4926-b3cb-0a23db3b40a0" providerId="ADAL" clId="{28D68A11-B57B-4C9B-BA7F-187D1A38C6D1}" dt="2024-11-18T09:40:47.789" v="924" actId="790"/>
            <ac:spMkLst>
              <pc:docMk/>
              <pc:sldMasterMk cId="2541662418" sldId="2147483660"/>
              <pc:sldLayoutMk cId="3824229767" sldId="2147483678"/>
              <ac:spMk id="20" creationId="{CB535DF7-AC2D-4F76-892E-96563CD68324}"/>
            </ac:spMkLst>
          </pc:spChg>
        </pc:sldLayoutChg>
        <pc:sldLayoutChg chg="modSp mod">
          <pc:chgData name="Weichhart, Georg" userId="6acaec35-c60b-4926-b3cb-0a23db3b40a0" providerId="ADAL" clId="{28D68A11-B57B-4C9B-BA7F-187D1A38C6D1}" dt="2024-11-18T09:40:47.889" v="987" actId="790"/>
          <pc:sldLayoutMkLst>
            <pc:docMk/>
            <pc:sldMasterMk cId="2541662418" sldId="2147483660"/>
            <pc:sldLayoutMk cId="4115850909" sldId="2147483679"/>
          </pc:sldLayoutMkLst>
          <pc:spChg chg="mod">
            <ac:chgData name="Weichhart, Georg" userId="6acaec35-c60b-4926-b3cb-0a23db3b40a0" providerId="ADAL" clId="{28D68A11-B57B-4C9B-BA7F-187D1A38C6D1}" dt="2024-11-18T09:40:47.889" v="986" actId="790"/>
            <ac:spMkLst>
              <pc:docMk/>
              <pc:sldMasterMk cId="2541662418" sldId="2147483660"/>
              <pc:sldLayoutMk cId="4115850909" sldId="2147483679"/>
              <ac:spMk id="2" creationId="{5F9BD10A-C2D6-4AAB-81E0-AE2109049063}"/>
            </ac:spMkLst>
          </pc:spChg>
          <pc:spChg chg="mod">
            <ac:chgData name="Weichhart, Georg" userId="6acaec35-c60b-4926-b3cb-0a23db3b40a0" providerId="ADAL" clId="{28D68A11-B57B-4C9B-BA7F-187D1A38C6D1}" dt="2024-11-18T09:40:47.889" v="984" actId="790"/>
            <ac:spMkLst>
              <pc:docMk/>
              <pc:sldMasterMk cId="2541662418" sldId="2147483660"/>
              <pc:sldLayoutMk cId="4115850909" sldId="2147483679"/>
              <ac:spMk id="3" creationId="{EAB99FF0-D2F6-49B1-8163-8F41F44BD37E}"/>
            </ac:spMkLst>
          </pc:spChg>
          <pc:spChg chg="mod">
            <ac:chgData name="Weichhart, Georg" userId="6acaec35-c60b-4926-b3cb-0a23db3b40a0" providerId="ADAL" clId="{28D68A11-B57B-4C9B-BA7F-187D1A38C6D1}" dt="2024-11-18T09:40:47.889" v="983" actId="790"/>
            <ac:spMkLst>
              <pc:docMk/>
              <pc:sldMasterMk cId="2541662418" sldId="2147483660"/>
              <pc:sldLayoutMk cId="4115850909" sldId="2147483679"/>
              <ac:spMk id="5" creationId="{9FF4EC82-580C-4586-8F94-B52AC4B8F68F}"/>
            </ac:spMkLst>
          </pc:spChg>
          <pc:spChg chg="mod">
            <ac:chgData name="Weichhart, Georg" userId="6acaec35-c60b-4926-b3cb-0a23db3b40a0" providerId="ADAL" clId="{28D68A11-B57B-4C9B-BA7F-187D1A38C6D1}" dt="2024-11-18T09:40:47.889" v="982" actId="790"/>
            <ac:spMkLst>
              <pc:docMk/>
              <pc:sldMasterMk cId="2541662418" sldId="2147483660"/>
              <pc:sldLayoutMk cId="4115850909" sldId="2147483679"/>
              <ac:spMk id="6" creationId="{77B17D79-02A5-463C-A7F3-A92241A9CD16}"/>
            </ac:spMkLst>
          </pc:spChg>
          <pc:spChg chg="mod">
            <ac:chgData name="Weichhart, Georg" userId="6acaec35-c60b-4926-b3cb-0a23db3b40a0" providerId="ADAL" clId="{28D68A11-B57B-4C9B-BA7F-187D1A38C6D1}" dt="2024-11-18T09:40:47.889" v="981" actId="790"/>
            <ac:spMkLst>
              <pc:docMk/>
              <pc:sldMasterMk cId="2541662418" sldId="2147483660"/>
              <pc:sldLayoutMk cId="4115850909" sldId="2147483679"/>
              <ac:spMk id="7" creationId="{4F6E0ADB-8058-4652-8F48-21C8CF77EBA6}"/>
            </ac:spMkLst>
          </pc:spChg>
          <pc:spChg chg="mod">
            <ac:chgData name="Weichhart, Georg" userId="6acaec35-c60b-4926-b3cb-0a23db3b40a0" providerId="ADAL" clId="{28D68A11-B57B-4C9B-BA7F-187D1A38C6D1}" dt="2024-11-18T09:40:47.889" v="987" actId="790"/>
            <ac:spMkLst>
              <pc:docMk/>
              <pc:sldMasterMk cId="2541662418" sldId="2147483660"/>
              <pc:sldLayoutMk cId="4115850909" sldId="2147483679"/>
              <ac:spMk id="8" creationId="{9F511298-DC0E-4550-AEAA-AAE6E08F28B8}"/>
            </ac:spMkLst>
          </pc:spChg>
          <pc:spChg chg="mod">
            <ac:chgData name="Weichhart, Georg" userId="6acaec35-c60b-4926-b3cb-0a23db3b40a0" providerId="ADAL" clId="{28D68A11-B57B-4C9B-BA7F-187D1A38C6D1}" dt="2024-11-18T09:40:47.889" v="985" actId="790"/>
            <ac:spMkLst>
              <pc:docMk/>
              <pc:sldMasterMk cId="2541662418" sldId="2147483660"/>
              <pc:sldLayoutMk cId="4115850909" sldId="2147483679"/>
              <ac:spMk id="10" creationId="{172A9D52-A6B4-4186-A652-2BF58B83EA64}"/>
            </ac:spMkLst>
          </pc:spChg>
        </pc:sldLayoutChg>
        <pc:sldLayoutChg chg="modSp mod">
          <pc:chgData name="Weichhart, Georg" userId="6acaec35-c60b-4926-b3cb-0a23db3b40a0" providerId="ADAL" clId="{28D68A11-B57B-4C9B-BA7F-187D1A38C6D1}" dt="2024-11-18T09:40:47.905" v="996" actId="790"/>
          <pc:sldLayoutMkLst>
            <pc:docMk/>
            <pc:sldMasterMk cId="2541662418" sldId="2147483660"/>
            <pc:sldLayoutMk cId="1388796339" sldId="2147483680"/>
          </pc:sldLayoutMkLst>
          <pc:spChg chg="mod">
            <ac:chgData name="Weichhart, Georg" userId="6acaec35-c60b-4926-b3cb-0a23db3b40a0" providerId="ADAL" clId="{28D68A11-B57B-4C9B-BA7F-187D1A38C6D1}" dt="2024-11-18T09:40:47.905" v="995" actId="790"/>
            <ac:spMkLst>
              <pc:docMk/>
              <pc:sldMasterMk cId="2541662418" sldId="2147483660"/>
              <pc:sldLayoutMk cId="1388796339" sldId="2147483680"/>
              <ac:spMk id="2" creationId="{5F9BD10A-C2D6-4AAB-81E0-AE2109049063}"/>
            </ac:spMkLst>
          </pc:spChg>
          <pc:spChg chg="mod">
            <ac:chgData name="Weichhart, Georg" userId="6acaec35-c60b-4926-b3cb-0a23db3b40a0" providerId="ADAL" clId="{28D68A11-B57B-4C9B-BA7F-187D1A38C6D1}" dt="2024-11-18T09:40:47.905" v="993" actId="790"/>
            <ac:spMkLst>
              <pc:docMk/>
              <pc:sldMasterMk cId="2541662418" sldId="2147483660"/>
              <pc:sldLayoutMk cId="1388796339" sldId="2147483680"/>
              <ac:spMk id="3" creationId="{EAB99FF0-D2F6-49B1-8163-8F41F44BD37E}"/>
            </ac:spMkLst>
          </pc:spChg>
          <pc:spChg chg="mod">
            <ac:chgData name="Weichhart, Georg" userId="6acaec35-c60b-4926-b3cb-0a23db3b40a0" providerId="ADAL" clId="{28D68A11-B57B-4C9B-BA7F-187D1A38C6D1}" dt="2024-11-18T09:40:47.904" v="990" actId="790"/>
            <ac:spMkLst>
              <pc:docMk/>
              <pc:sldMasterMk cId="2541662418" sldId="2147483660"/>
              <pc:sldLayoutMk cId="1388796339" sldId="2147483680"/>
              <ac:spMk id="5" creationId="{9FF4EC82-580C-4586-8F94-B52AC4B8F68F}"/>
            </ac:spMkLst>
          </pc:spChg>
          <pc:spChg chg="mod">
            <ac:chgData name="Weichhart, Georg" userId="6acaec35-c60b-4926-b3cb-0a23db3b40a0" providerId="ADAL" clId="{28D68A11-B57B-4C9B-BA7F-187D1A38C6D1}" dt="2024-11-18T09:40:47.889" v="989" actId="790"/>
            <ac:spMkLst>
              <pc:docMk/>
              <pc:sldMasterMk cId="2541662418" sldId="2147483660"/>
              <pc:sldLayoutMk cId="1388796339" sldId="2147483680"/>
              <ac:spMk id="6" creationId="{77B17D79-02A5-463C-A7F3-A92241A9CD16}"/>
            </ac:spMkLst>
          </pc:spChg>
          <pc:spChg chg="mod">
            <ac:chgData name="Weichhart, Georg" userId="6acaec35-c60b-4926-b3cb-0a23db3b40a0" providerId="ADAL" clId="{28D68A11-B57B-4C9B-BA7F-187D1A38C6D1}" dt="2024-11-18T09:40:47.889" v="988" actId="790"/>
            <ac:spMkLst>
              <pc:docMk/>
              <pc:sldMasterMk cId="2541662418" sldId="2147483660"/>
              <pc:sldLayoutMk cId="1388796339" sldId="2147483680"/>
              <ac:spMk id="7" creationId="{4F6E0ADB-8058-4652-8F48-21C8CF77EBA6}"/>
            </ac:spMkLst>
          </pc:spChg>
          <pc:spChg chg="mod">
            <ac:chgData name="Weichhart, Georg" userId="6acaec35-c60b-4926-b3cb-0a23db3b40a0" providerId="ADAL" clId="{28D68A11-B57B-4C9B-BA7F-187D1A38C6D1}" dt="2024-11-18T09:40:47.905" v="996" actId="790"/>
            <ac:spMkLst>
              <pc:docMk/>
              <pc:sldMasterMk cId="2541662418" sldId="2147483660"/>
              <pc:sldLayoutMk cId="1388796339" sldId="2147483680"/>
              <ac:spMk id="8" creationId="{9F511298-DC0E-4550-AEAA-AAE6E08F28B8}"/>
            </ac:spMkLst>
          </pc:spChg>
          <pc:spChg chg="mod">
            <ac:chgData name="Weichhart, Georg" userId="6acaec35-c60b-4926-b3cb-0a23db3b40a0" providerId="ADAL" clId="{28D68A11-B57B-4C9B-BA7F-187D1A38C6D1}" dt="2024-11-18T09:40:47.905" v="994" actId="790"/>
            <ac:spMkLst>
              <pc:docMk/>
              <pc:sldMasterMk cId="2541662418" sldId="2147483660"/>
              <pc:sldLayoutMk cId="1388796339" sldId="2147483680"/>
              <ac:spMk id="10" creationId="{172A9D52-A6B4-4186-A652-2BF58B83EA64}"/>
            </ac:spMkLst>
          </pc:spChg>
          <pc:spChg chg="mod">
            <ac:chgData name="Weichhart, Georg" userId="6acaec35-c60b-4926-b3cb-0a23db3b40a0" providerId="ADAL" clId="{28D68A11-B57B-4C9B-BA7F-187D1A38C6D1}" dt="2024-11-18T09:40:47.905" v="991" actId="790"/>
            <ac:spMkLst>
              <pc:docMk/>
              <pc:sldMasterMk cId="2541662418" sldId="2147483660"/>
              <pc:sldLayoutMk cId="1388796339" sldId="2147483680"/>
              <ac:spMk id="11" creationId="{B3AF2AE7-740F-47B7-9E38-6A275836DBEB}"/>
            </ac:spMkLst>
          </pc:spChg>
          <pc:spChg chg="mod">
            <ac:chgData name="Weichhart, Georg" userId="6acaec35-c60b-4926-b3cb-0a23db3b40a0" providerId="ADAL" clId="{28D68A11-B57B-4C9B-BA7F-187D1A38C6D1}" dt="2024-11-18T09:40:47.905" v="992" actId="790"/>
            <ac:spMkLst>
              <pc:docMk/>
              <pc:sldMasterMk cId="2541662418" sldId="2147483660"/>
              <pc:sldLayoutMk cId="1388796339" sldId="2147483680"/>
              <ac:spMk id="12" creationId="{BFF51ED0-09E6-449A-B6FB-B7CAB08A7FFF}"/>
            </ac:spMkLst>
          </pc:spChg>
        </pc:sldLayoutChg>
        <pc:sldLayoutChg chg="modSp mod">
          <pc:chgData name="Weichhart, Georg" userId="6acaec35-c60b-4926-b3cb-0a23db3b40a0" providerId="ADAL" clId="{28D68A11-B57B-4C9B-BA7F-187D1A38C6D1}" dt="2024-11-18T09:40:47.925" v="1007" actId="790"/>
          <pc:sldLayoutMkLst>
            <pc:docMk/>
            <pc:sldMasterMk cId="2541662418" sldId="2147483660"/>
            <pc:sldLayoutMk cId="3763740973" sldId="2147483681"/>
          </pc:sldLayoutMkLst>
          <pc:spChg chg="mod">
            <ac:chgData name="Weichhart, Georg" userId="6acaec35-c60b-4926-b3cb-0a23db3b40a0" providerId="ADAL" clId="{28D68A11-B57B-4C9B-BA7F-187D1A38C6D1}" dt="2024-11-18T09:40:47.925" v="1006" actId="790"/>
            <ac:spMkLst>
              <pc:docMk/>
              <pc:sldMasterMk cId="2541662418" sldId="2147483660"/>
              <pc:sldLayoutMk cId="3763740973" sldId="2147483681"/>
              <ac:spMk id="2" creationId="{5F9BD10A-C2D6-4AAB-81E0-AE2109049063}"/>
            </ac:spMkLst>
          </pc:spChg>
          <pc:spChg chg="mod">
            <ac:chgData name="Weichhart, Georg" userId="6acaec35-c60b-4926-b3cb-0a23db3b40a0" providerId="ADAL" clId="{28D68A11-B57B-4C9B-BA7F-187D1A38C6D1}" dt="2024-11-18T09:40:47.921" v="1004" actId="790"/>
            <ac:spMkLst>
              <pc:docMk/>
              <pc:sldMasterMk cId="2541662418" sldId="2147483660"/>
              <pc:sldLayoutMk cId="3763740973" sldId="2147483681"/>
              <ac:spMk id="3" creationId="{EAB99FF0-D2F6-49B1-8163-8F41F44BD37E}"/>
            </ac:spMkLst>
          </pc:spChg>
          <pc:spChg chg="mod">
            <ac:chgData name="Weichhart, Georg" userId="6acaec35-c60b-4926-b3cb-0a23db3b40a0" providerId="ADAL" clId="{28D68A11-B57B-4C9B-BA7F-187D1A38C6D1}" dt="2024-11-18T09:40:47.905" v="999" actId="790"/>
            <ac:spMkLst>
              <pc:docMk/>
              <pc:sldMasterMk cId="2541662418" sldId="2147483660"/>
              <pc:sldLayoutMk cId="3763740973" sldId="2147483681"/>
              <ac:spMk id="5" creationId="{9FF4EC82-580C-4586-8F94-B52AC4B8F68F}"/>
            </ac:spMkLst>
          </pc:spChg>
          <pc:spChg chg="mod">
            <ac:chgData name="Weichhart, Georg" userId="6acaec35-c60b-4926-b3cb-0a23db3b40a0" providerId="ADAL" clId="{28D68A11-B57B-4C9B-BA7F-187D1A38C6D1}" dt="2024-11-18T09:40:47.905" v="998" actId="790"/>
            <ac:spMkLst>
              <pc:docMk/>
              <pc:sldMasterMk cId="2541662418" sldId="2147483660"/>
              <pc:sldLayoutMk cId="3763740973" sldId="2147483681"/>
              <ac:spMk id="6" creationId="{77B17D79-02A5-463C-A7F3-A92241A9CD16}"/>
            </ac:spMkLst>
          </pc:spChg>
          <pc:spChg chg="mod">
            <ac:chgData name="Weichhart, Georg" userId="6acaec35-c60b-4926-b3cb-0a23db3b40a0" providerId="ADAL" clId="{28D68A11-B57B-4C9B-BA7F-187D1A38C6D1}" dt="2024-11-18T09:40:47.905" v="997" actId="790"/>
            <ac:spMkLst>
              <pc:docMk/>
              <pc:sldMasterMk cId="2541662418" sldId="2147483660"/>
              <pc:sldLayoutMk cId="3763740973" sldId="2147483681"/>
              <ac:spMk id="7" creationId="{4F6E0ADB-8058-4652-8F48-21C8CF77EBA6}"/>
            </ac:spMkLst>
          </pc:spChg>
          <pc:spChg chg="mod">
            <ac:chgData name="Weichhart, Georg" userId="6acaec35-c60b-4926-b3cb-0a23db3b40a0" providerId="ADAL" clId="{28D68A11-B57B-4C9B-BA7F-187D1A38C6D1}" dt="2024-11-18T09:40:47.925" v="1007" actId="790"/>
            <ac:spMkLst>
              <pc:docMk/>
              <pc:sldMasterMk cId="2541662418" sldId="2147483660"/>
              <pc:sldLayoutMk cId="3763740973" sldId="2147483681"/>
              <ac:spMk id="8" creationId="{9F511298-DC0E-4550-AEAA-AAE6E08F28B8}"/>
            </ac:spMkLst>
          </pc:spChg>
          <pc:spChg chg="mod">
            <ac:chgData name="Weichhart, Georg" userId="6acaec35-c60b-4926-b3cb-0a23db3b40a0" providerId="ADAL" clId="{28D68A11-B57B-4C9B-BA7F-187D1A38C6D1}" dt="2024-11-18T09:40:47.925" v="1005" actId="790"/>
            <ac:spMkLst>
              <pc:docMk/>
              <pc:sldMasterMk cId="2541662418" sldId="2147483660"/>
              <pc:sldLayoutMk cId="3763740973" sldId="2147483681"/>
              <ac:spMk id="10" creationId="{172A9D52-A6B4-4186-A652-2BF58B83EA64}"/>
            </ac:spMkLst>
          </pc:spChg>
          <pc:spChg chg="mod">
            <ac:chgData name="Weichhart, Georg" userId="6acaec35-c60b-4926-b3cb-0a23db3b40a0" providerId="ADAL" clId="{28D68A11-B57B-4C9B-BA7F-187D1A38C6D1}" dt="2024-11-18T09:40:47.905" v="1002" actId="790"/>
            <ac:spMkLst>
              <pc:docMk/>
              <pc:sldMasterMk cId="2541662418" sldId="2147483660"/>
              <pc:sldLayoutMk cId="3763740973" sldId="2147483681"/>
              <ac:spMk id="13" creationId="{EAD7BF57-3E7A-4F09-8269-B15F19115425}"/>
            </ac:spMkLst>
          </pc:spChg>
          <pc:spChg chg="mod">
            <ac:chgData name="Weichhart, Georg" userId="6acaec35-c60b-4926-b3cb-0a23db3b40a0" providerId="ADAL" clId="{28D68A11-B57B-4C9B-BA7F-187D1A38C6D1}" dt="2024-11-18T09:40:47.921" v="1003" actId="790"/>
            <ac:spMkLst>
              <pc:docMk/>
              <pc:sldMasterMk cId="2541662418" sldId="2147483660"/>
              <pc:sldLayoutMk cId="3763740973" sldId="2147483681"/>
              <ac:spMk id="14" creationId="{D5CC66D2-1553-4014-9DB6-63547BFD76DF}"/>
            </ac:spMkLst>
          </pc:spChg>
          <pc:spChg chg="mod">
            <ac:chgData name="Weichhart, Georg" userId="6acaec35-c60b-4926-b3cb-0a23db3b40a0" providerId="ADAL" clId="{28D68A11-B57B-4C9B-BA7F-187D1A38C6D1}" dt="2024-11-18T09:40:47.905" v="1000" actId="790"/>
            <ac:spMkLst>
              <pc:docMk/>
              <pc:sldMasterMk cId="2541662418" sldId="2147483660"/>
              <pc:sldLayoutMk cId="3763740973" sldId="2147483681"/>
              <ac:spMk id="15" creationId="{7A7A58F8-BD3D-4D41-A051-3CA2BEE936CC}"/>
            </ac:spMkLst>
          </pc:spChg>
          <pc:spChg chg="mod">
            <ac:chgData name="Weichhart, Georg" userId="6acaec35-c60b-4926-b3cb-0a23db3b40a0" providerId="ADAL" clId="{28D68A11-B57B-4C9B-BA7F-187D1A38C6D1}" dt="2024-11-18T09:40:47.905" v="1001" actId="790"/>
            <ac:spMkLst>
              <pc:docMk/>
              <pc:sldMasterMk cId="2541662418" sldId="2147483660"/>
              <pc:sldLayoutMk cId="3763740973" sldId="2147483681"/>
              <ac:spMk id="16" creationId="{AA8B74D7-50CB-4CFB-9647-7008A5DC36CD}"/>
            </ac:spMkLst>
          </pc:spChg>
        </pc:sldLayoutChg>
        <pc:sldLayoutChg chg="modSp mod">
          <pc:chgData name="Weichhart, Georg" userId="6acaec35-c60b-4926-b3cb-0a23db3b40a0" providerId="ADAL" clId="{28D68A11-B57B-4C9B-BA7F-187D1A38C6D1}" dt="2024-11-18T09:40:47.940" v="1020" actId="790"/>
          <pc:sldLayoutMkLst>
            <pc:docMk/>
            <pc:sldMasterMk cId="2541662418" sldId="2147483660"/>
            <pc:sldLayoutMk cId="2787497679" sldId="2147483682"/>
          </pc:sldLayoutMkLst>
          <pc:spChg chg="mod">
            <ac:chgData name="Weichhart, Georg" userId="6acaec35-c60b-4926-b3cb-0a23db3b40a0" providerId="ADAL" clId="{28D68A11-B57B-4C9B-BA7F-187D1A38C6D1}" dt="2024-11-18T09:40:47.940" v="1019" actId="790"/>
            <ac:spMkLst>
              <pc:docMk/>
              <pc:sldMasterMk cId="2541662418" sldId="2147483660"/>
              <pc:sldLayoutMk cId="2787497679" sldId="2147483682"/>
              <ac:spMk id="2" creationId="{5F9BD10A-C2D6-4AAB-81E0-AE2109049063}"/>
            </ac:spMkLst>
          </pc:spChg>
          <pc:spChg chg="mod">
            <ac:chgData name="Weichhart, Georg" userId="6acaec35-c60b-4926-b3cb-0a23db3b40a0" providerId="ADAL" clId="{28D68A11-B57B-4C9B-BA7F-187D1A38C6D1}" dt="2024-11-18T09:40:47.940" v="1017" actId="790"/>
            <ac:spMkLst>
              <pc:docMk/>
              <pc:sldMasterMk cId="2541662418" sldId="2147483660"/>
              <pc:sldLayoutMk cId="2787497679" sldId="2147483682"/>
              <ac:spMk id="3" creationId="{EAB99FF0-D2F6-49B1-8163-8F41F44BD37E}"/>
            </ac:spMkLst>
          </pc:spChg>
          <pc:spChg chg="mod">
            <ac:chgData name="Weichhart, Georg" userId="6acaec35-c60b-4926-b3cb-0a23db3b40a0" providerId="ADAL" clId="{28D68A11-B57B-4C9B-BA7F-187D1A38C6D1}" dt="2024-11-18T09:40:47.925" v="1010" actId="790"/>
            <ac:spMkLst>
              <pc:docMk/>
              <pc:sldMasterMk cId="2541662418" sldId="2147483660"/>
              <pc:sldLayoutMk cId="2787497679" sldId="2147483682"/>
              <ac:spMk id="5" creationId="{9FF4EC82-580C-4586-8F94-B52AC4B8F68F}"/>
            </ac:spMkLst>
          </pc:spChg>
          <pc:spChg chg="mod">
            <ac:chgData name="Weichhart, Georg" userId="6acaec35-c60b-4926-b3cb-0a23db3b40a0" providerId="ADAL" clId="{28D68A11-B57B-4C9B-BA7F-187D1A38C6D1}" dt="2024-11-18T09:40:47.925" v="1009" actId="790"/>
            <ac:spMkLst>
              <pc:docMk/>
              <pc:sldMasterMk cId="2541662418" sldId="2147483660"/>
              <pc:sldLayoutMk cId="2787497679" sldId="2147483682"/>
              <ac:spMk id="6" creationId="{77B17D79-02A5-463C-A7F3-A92241A9CD16}"/>
            </ac:spMkLst>
          </pc:spChg>
          <pc:spChg chg="mod">
            <ac:chgData name="Weichhart, Georg" userId="6acaec35-c60b-4926-b3cb-0a23db3b40a0" providerId="ADAL" clId="{28D68A11-B57B-4C9B-BA7F-187D1A38C6D1}" dt="2024-11-18T09:40:47.925" v="1008" actId="790"/>
            <ac:spMkLst>
              <pc:docMk/>
              <pc:sldMasterMk cId="2541662418" sldId="2147483660"/>
              <pc:sldLayoutMk cId="2787497679" sldId="2147483682"/>
              <ac:spMk id="7" creationId="{4F6E0ADB-8058-4652-8F48-21C8CF77EBA6}"/>
            </ac:spMkLst>
          </pc:spChg>
          <pc:spChg chg="mod">
            <ac:chgData name="Weichhart, Georg" userId="6acaec35-c60b-4926-b3cb-0a23db3b40a0" providerId="ADAL" clId="{28D68A11-B57B-4C9B-BA7F-187D1A38C6D1}" dt="2024-11-18T09:40:47.940" v="1020" actId="790"/>
            <ac:spMkLst>
              <pc:docMk/>
              <pc:sldMasterMk cId="2541662418" sldId="2147483660"/>
              <pc:sldLayoutMk cId="2787497679" sldId="2147483682"/>
              <ac:spMk id="8" creationId="{9F511298-DC0E-4550-AEAA-AAE6E08F28B8}"/>
            </ac:spMkLst>
          </pc:spChg>
          <pc:spChg chg="mod">
            <ac:chgData name="Weichhart, Georg" userId="6acaec35-c60b-4926-b3cb-0a23db3b40a0" providerId="ADAL" clId="{28D68A11-B57B-4C9B-BA7F-187D1A38C6D1}" dt="2024-11-18T09:40:47.940" v="1018" actId="790"/>
            <ac:spMkLst>
              <pc:docMk/>
              <pc:sldMasterMk cId="2541662418" sldId="2147483660"/>
              <pc:sldLayoutMk cId="2787497679" sldId="2147483682"/>
              <ac:spMk id="10" creationId="{172A9D52-A6B4-4186-A652-2BF58B83EA64}"/>
            </ac:spMkLst>
          </pc:spChg>
          <pc:spChg chg="mod">
            <ac:chgData name="Weichhart, Georg" userId="6acaec35-c60b-4926-b3cb-0a23db3b40a0" providerId="ADAL" clId="{28D68A11-B57B-4C9B-BA7F-187D1A38C6D1}" dt="2024-11-18T09:40:47.925" v="1015" actId="790"/>
            <ac:spMkLst>
              <pc:docMk/>
              <pc:sldMasterMk cId="2541662418" sldId="2147483660"/>
              <pc:sldLayoutMk cId="2787497679" sldId="2147483682"/>
              <ac:spMk id="25" creationId="{DBF82579-3178-4729-9705-D49BEDB37A80}"/>
            </ac:spMkLst>
          </pc:spChg>
          <pc:spChg chg="mod">
            <ac:chgData name="Weichhart, Georg" userId="6acaec35-c60b-4926-b3cb-0a23db3b40a0" providerId="ADAL" clId="{28D68A11-B57B-4C9B-BA7F-187D1A38C6D1}" dt="2024-11-18T09:40:47.925" v="1016" actId="790"/>
            <ac:spMkLst>
              <pc:docMk/>
              <pc:sldMasterMk cId="2541662418" sldId="2147483660"/>
              <pc:sldLayoutMk cId="2787497679" sldId="2147483682"/>
              <ac:spMk id="26" creationId="{160DD973-07BB-4555-9C72-ECC2F20009B6}"/>
            </ac:spMkLst>
          </pc:spChg>
          <pc:spChg chg="mod">
            <ac:chgData name="Weichhart, Georg" userId="6acaec35-c60b-4926-b3cb-0a23db3b40a0" providerId="ADAL" clId="{28D68A11-B57B-4C9B-BA7F-187D1A38C6D1}" dt="2024-11-18T09:40:47.925" v="1013" actId="790"/>
            <ac:spMkLst>
              <pc:docMk/>
              <pc:sldMasterMk cId="2541662418" sldId="2147483660"/>
              <pc:sldLayoutMk cId="2787497679" sldId="2147483682"/>
              <ac:spMk id="27" creationId="{5B45E6CB-9007-4BDE-9FA1-13FBE0CE8AF1}"/>
            </ac:spMkLst>
          </pc:spChg>
          <pc:spChg chg="mod">
            <ac:chgData name="Weichhart, Georg" userId="6acaec35-c60b-4926-b3cb-0a23db3b40a0" providerId="ADAL" clId="{28D68A11-B57B-4C9B-BA7F-187D1A38C6D1}" dt="2024-11-18T09:40:47.925" v="1014" actId="790"/>
            <ac:spMkLst>
              <pc:docMk/>
              <pc:sldMasterMk cId="2541662418" sldId="2147483660"/>
              <pc:sldLayoutMk cId="2787497679" sldId="2147483682"/>
              <ac:spMk id="28" creationId="{96B808D5-E400-42BA-8A2B-D5FEE5BC40A1}"/>
            </ac:spMkLst>
          </pc:spChg>
          <pc:spChg chg="mod">
            <ac:chgData name="Weichhart, Georg" userId="6acaec35-c60b-4926-b3cb-0a23db3b40a0" providerId="ADAL" clId="{28D68A11-B57B-4C9B-BA7F-187D1A38C6D1}" dt="2024-11-18T09:40:47.925" v="1011" actId="790"/>
            <ac:spMkLst>
              <pc:docMk/>
              <pc:sldMasterMk cId="2541662418" sldId="2147483660"/>
              <pc:sldLayoutMk cId="2787497679" sldId="2147483682"/>
              <ac:spMk id="29" creationId="{994CF13D-985F-445A-B782-85E99C82D50C}"/>
            </ac:spMkLst>
          </pc:spChg>
          <pc:spChg chg="mod">
            <ac:chgData name="Weichhart, Georg" userId="6acaec35-c60b-4926-b3cb-0a23db3b40a0" providerId="ADAL" clId="{28D68A11-B57B-4C9B-BA7F-187D1A38C6D1}" dt="2024-11-18T09:40:47.925" v="1012" actId="790"/>
            <ac:spMkLst>
              <pc:docMk/>
              <pc:sldMasterMk cId="2541662418" sldId="2147483660"/>
              <pc:sldLayoutMk cId="2787497679" sldId="2147483682"/>
              <ac:spMk id="30" creationId="{9FABDAD5-8E4A-460E-9219-642DB016A19C}"/>
            </ac:spMkLst>
          </pc:spChg>
        </pc:sldLayoutChg>
        <pc:sldLayoutChg chg="modSp mod">
          <pc:chgData name="Weichhart, Georg" userId="6acaec35-c60b-4926-b3cb-0a23db3b40a0" providerId="ADAL" clId="{28D68A11-B57B-4C9B-BA7F-187D1A38C6D1}" dt="2024-11-18T09:40:47.724" v="882" actId="790"/>
          <pc:sldLayoutMkLst>
            <pc:docMk/>
            <pc:sldMasterMk cId="2541662418" sldId="2147483660"/>
            <pc:sldLayoutMk cId="446331597" sldId="2147483683"/>
          </pc:sldLayoutMkLst>
          <pc:spChg chg="mod">
            <ac:chgData name="Weichhart, Georg" userId="6acaec35-c60b-4926-b3cb-0a23db3b40a0" providerId="ADAL" clId="{28D68A11-B57B-4C9B-BA7F-187D1A38C6D1}" dt="2024-11-18T09:40:47.724" v="879" actId="790"/>
            <ac:spMkLst>
              <pc:docMk/>
              <pc:sldMasterMk cId="2541662418" sldId="2147483660"/>
              <pc:sldLayoutMk cId="446331597" sldId="2147483683"/>
              <ac:spMk id="2" creationId="{5F9BD10A-C2D6-4AAB-81E0-AE2109049063}"/>
            </ac:spMkLst>
          </pc:spChg>
          <pc:spChg chg="mod">
            <ac:chgData name="Weichhart, Georg" userId="6acaec35-c60b-4926-b3cb-0a23db3b40a0" providerId="ADAL" clId="{28D68A11-B57B-4C9B-BA7F-187D1A38C6D1}" dt="2024-11-18T09:40:47.724" v="878" actId="790"/>
            <ac:spMkLst>
              <pc:docMk/>
              <pc:sldMasterMk cId="2541662418" sldId="2147483660"/>
              <pc:sldLayoutMk cId="446331597" sldId="2147483683"/>
              <ac:spMk id="3" creationId="{EAB99FF0-D2F6-49B1-8163-8F41F44BD37E}"/>
            </ac:spMkLst>
          </pc:spChg>
          <pc:spChg chg="mod">
            <ac:chgData name="Weichhart, Georg" userId="6acaec35-c60b-4926-b3cb-0a23db3b40a0" providerId="ADAL" clId="{28D68A11-B57B-4C9B-BA7F-187D1A38C6D1}" dt="2024-11-18T09:40:47.724" v="877" actId="790"/>
            <ac:spMkLst>
              <pc:docMk/>
              <pc:sldMasterMk cId="2541662418" sldId="2147483660"/>
              <pc:sldLayoutMk cId="446331597" sldId="2147483683"/>
              <ac:spMk id="4" creationId="{76B16351-0FC9-437E-B3E0-1343CCD9F06B}"/>
            </ac:spMkLst>
          </pc:spChg>
          <pc:spChg chg="mod">
            <ac:chgData name="Weichhart, Georg" userId="6acaec35-c60b-4926-b3cb-0a23db3b40a0" providerId="ADAL" clId="{28D68A11-B57B-4C9B-BA7F-187D1A38C6D1}" dt="2024-11-18T09:40:47.724" v="876" actId="790"/>
            <ac:spMkLst>
              <pc:docMk/>
              <pc:sldMasterMk cId="2541662418" sldId="2147483660"/>
              <pc:sldLayoutMk cId="446331597" sldId="2147483683"/>
              <ac:spMk id="5" creationId="{9FF4EC82-580C-4586-8F94-B52AC4B8F68F}"/>
            </ac:spMkLst>
          </pc:spChg>
          <pc:spChg chg="mod">
            <ac:chgData name="Weichhart, Georg" userId="6acaec35-c60b-4926-b3cb-0a23db3b40a0" providerId="ADAL" clId="{28D68A11-B57B-4C9B-BA7F-187D1A38C6D1}" dt="2024-11-18T09:40:47.724" v="875" actId="790"/>
            <ac:spMkLst>
              <pc:docMk/>
              <pc:sldMasterMk cId="2541662418" sldId="2147483660"/>
              <pc:sldLayoutMk cId="446331597" sldId="2147483683"/>
              <ac:spMk id="6" creationId="{77B17D79-02A5-463C-A7F3-A92241A9CD16}"/>
            </ac:spMkLst>
          </pc:spChg>
          <pc:spChg chg="mod">
            <ac:chgData name="Weichhart, Georg" userId="6acaec35-c60b-4926-b3cb-0a23db3b40a0" providerId="ADAL" clId="{28D68A11-B57B-4C9B-BA7F-187D1A38C6D1}" dt="2024-11-18T09:40:47.724" v="874" actId="790"/>
            <ac:spMkLst>
              <pc:docMk/>
              <pc:sldMasterMk cId="2541662418" sldId="2147483660"/>
              <pc:sldLayoutMk cId="446331597" sldId="2147483683"/>
              <ac:spMk id="7" creationId="{4F6E0ADB-8058-4652-8F48-21C8CF77EBA6}"/>
            </ac:spMkLst>
          </pc:spChg>
          <pc:spChg chg="mod">
            <ac:chgData name="Weichhart, Georg" userId="6acaec35-c60b-4926-b3cb-0a23db3b40a0" providerId="ADAL" clId="{28D68A11-B57B-4C9B-BA7F-187D1A38C6D1}" dt="2024-11-18T09:40:47.724" v="880" actId="790"/>
            <ac:spMkLst>
              <pc:docMk/>
              <pc:sldMasterMk cId="2541662418" sldId="2147483660"/>
              <pc:sldLayoutMk cId="446331597" sldId="2147483683"/>
              <ac:spMk id="8" creationId="{9F511298-DC0E-4550-AEAA-AAE6E08F28B8}"/>
            </ac:spMkLst>
          </pc:spChg>
          <pc:spChg chg="mod">
            <ac:chgData name="Weichhart, Georg" userId="6acaec35-c60b-4926-b3cb-0a23db3b40a0" providerId="ADAL" clId="{28D68A11-B57B-4C9B-BA7F-187D1A38C6D1}" dt="2024-11-18T09:40:47.724" v="881" actId="790"/>
            <ac:spMkLst>
              <pc:docMk/>
              <pc:sldMasterMk cId="2541662418" sldId="2147483660"/>
              <pc:sldLayoutMk cId="446331597" sldId="2147483683"/>
              <ac:spMk id="12" creationId="{0A6BE1F0-A19D-4F93-AD91-97B3BC0FE7B1}"/>
            </ac:spMkLst>
          </pc:spChg>
          <pc:spChg chg="mod">
            <ac:chgData name="Weichhart, Georg" userId="6acaec35-c60b-4926-b3cb-0a23db3b40a0" providerId="ADAL" clId="{28D68A11-B57B-4C9B-BA7F-187D1A38C6D1}" dt="2024-11-18T09:40:47.724" v="882" actId="790"/>
            <ac:spMkLst>
              <pc:docMk/>
              <pc:sldMasterMk cId="2541662418" sldId="2147483660"/>
              <pc:sldLayoutMk cId="446331597" sldId="2147483683"/>
              <ac:spMk id="14" creationId="{4F6C28DB-B376-4A6B-83AB-CA336DD8FBD8}"/>
            </ac:spMkLst>
          </pc:spChg>
        </pc:sldLayoutChg>
        <pc:sldLayoutChg chg="modSp mod">
          <pc:chgData name="Weichhart, Georg" userId="6acaec35-c60b-4926-b3cb-0a23db3b40a0" providerId="ADAL" clId="{28D68A11-B57B-4C9B-BA7F-187D1A38C6D1}" dt="2024-11-18T09:40:47.972" v="1048" actId="790"/>
          <pc:sldLayoutMkLst>
            <pc:docMk/>
            <pc:sldMasterMk cId="2541662418" sldId="2147483660"/>
            <pc:sldLayoutMk cId="3028309685" sldId="2147483684"/>
          </pc:sldLayoutMkLst>
          <pc:spChg chg="mod">
            <ac:chgData name="Weichhart, Georg" userId="6acaec35-c60b-4926-b3cb-0a23db3b40a0" providerId="ADAL" clId="{28D68A11-B57B-4C9B-BA7F-187D1A38C6D1}" dt="2024-11-18T09:40:47.972" v="1046" actId="790"/>
            <ac:spMkLst>
              <pc:docMk/>
              <pc:sldMasterMk cId="2541662418" sldId="2147483660"/>
              <pc:sldLayoutMk cId="3028309685" sldId="2147483684"/>
              <ac:spMk id="8" creationId="{9BE096DF-7E33-4E2C-9A50-D832101918DD}"/>
            </ac:spMkLst>
          </pc:spChg>
          <pc:spChg chg="mod">
            <ac:chgData name="Weichhart, Georg" userId="6acaec35-c60b-4926-b3cb-0a23db3b40a0" providerId="ADAL" clId="{28D68A11-B57B-4C9B-BA7F-187D1A38C6D1}" dt="2024-11-18T09:40:47.972" v="1047" actId="790"/>
            <ac:spMkLst>
              <pc:docMk/>
              <pc:sldMasterMk cId="2541662418" sldId="2147483660"/>
              <pc:sldLayoutMk cId="3028309685" sldId="2147483684"/>
              <ac:spMk id="9" creationId="{C0B02AFD-E5B1-4740-A66E-C0BA2AE5F83C}"/>
            </ac:spMkLst>
          </pc:spChg>
          <pc:spChg chg="mod">
            <ac:chgData name="Weichhart, Georg" userId="6acaec35-c60b-4926-b3cb-0a23db3b40a0" providerId="ADAL" clId="{28D68A11-B57B-4C9B-BA7F-187D1A38C6D1}" dt="2024-11-18T09:40:47.972" v="1048" actId="790"/>
            <ac:spMkLst>
              <pc:docMk/>
              <pc:sldMasterMk cId="2541662418" sldId="2147483660"/>
              <pc:sldLayoutMk cId="3028309685" sldId="2147483684"/>
              <ac:spMk id="10" creationId="{681EC5C6-F2AF-4E9A-9EB5-26DCA01AF041}"/>
            </ac:spMkLst>
          </pc:spChg>
          <pc:spChg chg="mod">
            <ac:chgData name="Weichhart, Georg" userId="6acaec35-c60b-4926-b3cb-0a23db3b40a0" providerId="ADAL" clId="{28D68A11-B57B-4C9B-BA7F-187D1A38C6D1}" dt="2024-11-18T09:40:47.972" v="1044" actId="790"/>
            <ac:spMkLst>
              <pc:docMk/>
              <pc:sldMasterMk cId="2541662418" sldId="2147483660"/>
              <pc:sldLayoutMk cId="3028309685" sldId="2147483684"/>
              <ac:spMk id="22" creationId="{112646BB-C4D1-4366-BD7C-A9EB34DC4771}"/>
            </ac:spMkLst>
          </pc:spChg>
          <pc:spChg chg="mod">
            <ac:chgData name="Weichhart, Georg" userId="6acaec35-c60b-4926-b3cb-0a23db3b40a0" providerId="ADAL" clId="{28D68A11-B57B-4C9B-BA7F-187D1A38C6D1}" dt="2024-11-18T09:40:47.972" v="1045" actId="790"/>
            <ac:spMkLst>
              <pc:docMk/>
              <pc:sldMasterMk cId="2541662418" sldId="2147483660"/>
              <pc:sldLayoutMk cId="3028309685" sldId="2147483684"/>
              <ac:spMk id="23" creationId="{D9EB63FD-45E9-4F5C-A776-B23A7F12524B}"/>
            </ac:spMkLst>
          </pc:spChg>
          <pc:spChg chg="mod">
            <ac:chgData name="Weichhart, Georg" userId="6acaec35-c60b-4926-b3cb-0a23db3b40a0" providerId="ADAL" clId="{28D68A11-B57B-4C9B-BA7F-187D1A38C6D1}" dt="2024-11-18T09:40:47.972" v="1043" actId="790"/>
            <ac:spMkLst>
              <pc:docMk/>
              <pc:sldMasterMk cId="2541662418" sldId="2147483660"/>
              <pc:sldLayoutMk cId="3028309685" sldId="2147483684"/>
              <ac:spMk id="24" creationId="{FD6B7E72-4CD5-4BAB-B779-15A9C6E91BED}"/>
            </ac:spMkLst>
          </pc:spChg>
          <pc:spChg chg="mod">
            <ac:chgData name="Weichhart, Georg" userId="6acaec35-c60b-4926-b3cb-0a23db3b40a0" providerId="ADAL" clId="{28D68A11-B57B-4C9B-BA7F-187D1A38C6D1}" dt="2024-11-18T09:40:47.972" v="1042" actId="790"/>
            <ac:spMkLst>
              <pc:docMk/>
              <pc:sldMasterMk cId="2541662418" sldId="2147483660"/>
              <pc:sldLayoutMk cId="3028309685" sldId="2147483684"/>
              <ac:spMk id="25" creationId="{CA01E385-DD4B-4DC3-81A8-255F7ADF14DC}"/>
            </ac:spMkLst>
          </pc:spChg>
        </pc:sldLayoutChg>
        <pc:sldLayoutChg chg="modSp mod">
          <pc:chgData name="Weichhart, Georg" userId="6acaec35-c60b-4926-b3cb-0a23db3b40a0" providerId="ADAL" clId="{28D68A11-B57B-4C9B-BA7F-187D1A38C6D1}" dt="2024-11-18T09:40:47.841" v="961" actId="790"/>
          <pc:sldLayoutMkLst>
            <pc:docMk/>
            <pc:sldMasterMk cId="2541662418" sldId="2147483660"/>
            <pc:sldLayoutMk cId="1885399051" sldId="2147483685"/>
          </pc:sldLayoutMkLst>
          <pc:spChg chg="mod">
            <ac:chgData name="Weichhart, Georg" userId="6acaec35-c60b-4926-b3cb-0a23db3b40a0" providerId="ADAL" clId="{28D68A11-B57B-4C9B-BA7F-187D1A38C6D1}" dt="2024-11-18T09:40:47.841" v="959" actId="790"/>
            <ac:spMkLst>
              <pc:docMk/>
              <pc:sldMasterMk cId="2541662418" sldId="2147483660"/>
              <pc:sldLayoutMk cId="1885399051" sldId="2147483685"/>
              <ac:spMk id="4" creationId="{80DC0812-16D9-4AAA-9288-BBB8F9B0AA16}"/>
            </ac:spMkLst>
          </pc:spChg>
          <pc:spChg chg="mod">
            <ac:chgData name="Weichhart, Georg" userId="6acaec35-c60b-4926-b3cb-0a23db3b40a0" providerId="ADAL" clId="{28D68A11-B57B-4C9B-BA7F-187D1A38C6D1}" dt="2024-11-18T09:40:47.841" v="958" actId="790"/>
            <ac:spMkLst>
              <pc:docMk/>
              <pc:sldMasterMk cId="2541662418" sldId="2147483660"/>
              <pc:sldLayoutMk cId="1885399051" sldId="2147483685"/>
              <ac:spMk id="5" creationId="{61A0B39E-37BE-4385-8BDA-BB7943378EC3}"/>
            </ac:spMkLst>
          </pc:spChg>
          <pc:spChg chg="mod">
            <ac:chgData name="Weichhart, Georg" userId="6acaec35-c60b-4926-b3cb-0a23db3b40a0" providerId="ADAL" clId="{28D68A11-B57B-4C9B-BA7F-187D1A38C6D1}" dt="2024-11-18T09:40:47.841" v="957" actId="790"/>
            <ac:spMkLst>
              <pc:docMk/>
              <pc:sldMasterMk cId="2541662418" sldId="2147483660"/>
              <pc:sldLayoutMk cId="1885399051" sldId="2147483685"/>
              <ac:spMk id="6" creationId="{9415F646-42E2-45F1-B013-16C33110A556}"/>
            </ac:spMkLst>
          </pc:spChg>
          <pc:spChg chg="mod">
            <ac:chgData name="Weichhart, Georg" userId="6acaec35-c60b-4926-b3cb-0a23db3b40a0" providerId="ADAL" clId="{28D68A11-B57B-4C9B-BA7F-187D1A38C6D1}" dt="2024-11-18T09:40:47.841" v="961" actId="790"/>
            <ac:spMkLst>
              <pc:docMk/>
              <pc:sldMasterMk cId="2541662418" sldId="2147483660"/>
              <pc:sldLayoutMk cId="1885399051" sldId="2147483685"/>
              <ac:spMk id="8" creationId="{C0AEF35E-AE0A-4B52-AFC6-676AA2D5BFC2}"/>
            </ac:spMkLst>
          </pc:spChg>
          <pc:spChg chg="mod">
            <ac:chgData name="Weichhart, Georg" userId="6acaec35-c60b-4926-b3cb-0a23db3b40a0" providerId="ADAL" clId="{28D68A11-B57B-4C9B-BA7F-187D1A38C6D1}" dt="2024-11-18T09:40:47.841" v="960" actId="790"/>
            <ac:spMkLst>
              <pc:docMk/>
              <pc:sldMasterMk cId="2541662418" sldId="2147483660"/>
              <pc:sldLayoutMk cId="1885399051" sldId="2147483685"/>
              <ac:spMk id="9" creationId="{8D7911BA-3427-4E6E-8FA5-ABDF43E38261}"/>
            </ac:spMkLst>
          </pc:spChg>
        </pc:sldLayoutChg>
        <pc:sldLayoutChg chg="modSp mod">
          <pc:chgData name="Weichhart, Georg" userId="6acaec35-c60b-4926-b3cb-0a23db3b40a0" providerId="ADAL" clId="{28D68A11-B57B-4C9B-BA7F-187D1A38C6D1}" dt="2024-11-18T09:40:47.857" v="966" actId="790"/>
          <pc:sldLayoutMkLst>
            <pc:docMk/>
            <pc:sldMasterMk cId="2541662418" sldId="2147483660"/>
            <pc:sldLayoutMk cId="4173343524" sldId="2147483686"/>
          </pc:sldLayoutMkLst>
          <pc:spChg chg="mod">
            <ac:chgData name="Weichhart, Georg" userId="6acaec35-c60b-4926-b3cb-0a23db3b40a0" providerId="ADAL" clId="{28D68A11-B57B-4C9B-BA7F-187D1A38C6D1}" dt="2024-11-18T09:40:47.857" v="964" actId="790"/>
            <ac:spMkLst>
              <pc:docMk/>
              <pc:sldMasterMk cId="2541662418" sldId="2147483660"/>
              <pc:sldLayoutMk cId="4173343524" sldId="2147483686"/>
              <ac:spMk id="4" creationId="{80DC0812-16D9-4AAA-9288-BBB8F9B0AA16}"/>
            </ac:spMkLst>
          </pc:spChg>
          <pc:spChg chg="mod">
            <ac:chgData name="Weichhart, Georg" userId="6acaec35-c60b-4926-b3cb-0a23db3b40a0" providerId="ADAL" clId="{28D68A11-B57B-4C9B-BA7F-187D1A38C6D1}" dt="2024-11-18T09:40:47.857" v="963" actId="790"/>
            <ac:spMkLst>
              <pc:docMk/>
              <pc:sldMasterMk cId="2541662418" sldId="2147483660"/>
              <pc:sldLayoutMk cId="4173343524" sldId="2147483686"/>
              <ac:spMk id="5" creationId="{61A0B39E-37BE-4385-8BDA-BB7943378EC3}"/>
            </ac:spMkLst>
          </pc:spChg>
          <pc:spChg chg="mod">
            <ac:chgData name="Weichhart, Georg" userId="6acaec35-c60b-4926-b3cb-0a23db3b40a0" providerId="ADAL" clId="{28D68A11-B57B-4C9B-BA7F-187D1A38C6D1}" dt="2024-11-18T09:40:47.841" v="962" actId="790"/>
            <ac:spMkLst>
              <pc:docMk/>
              <pc:sldMasterMk cId="2541662418" sldId="2147483660"/>
              <pc:sldLayoutMk cId="4173343524" sldId="2147483686"/>
              <ac:spMk id="6" creationId="{9415F646-42E2-45F1-B013-16C33110A556}"/>
            </ac:spMkLst>
          </pc:spChg>
          <pc:spChg chg="mod">
            <ac:chgData name="Weichhart, Georg" userId="6acaec35-c60b-4926-b3cb-0a23db3b40a0" providerId="ADAL" clId="{28D68A11-B57B-4C9B-BA7F-187D1A38C6D1}" dt="2024-11-18T09:40:47.857" v="966" actId="790"/>
            <ac:spMkLst>
              <pc:docMk/>
              <pc:sldMasterMk cId="2541662418" sldId="2147483660"/>
              <pc:sldLayoutMk cId="4173343524" sldId="2147483686"/>
              <ac:spMk id="8" creationId="{C0AEF35E-AE0A-4B52-AFC6-676AA2D5BFC2}"/>
            </ac:spMkLst>
          </pc:spChg>
          <pc:spChg chg="mod">
            <ac:chgData name="Weichhart, Georg" userId="6acaec35-c60b-4926-b3cb-0a23db3b40a0" providerId="ADAL" clId="{28D68A11-B57B-4C9B-BA7F-187D1A38C6D1}" dt="2024-11-18T09:40:47.857" v="965" actId="790"/>
            <ac:spMkLst>
              <pc:docMk/>
              <pc:sldMasterMk cId="2541662418" sldId="2147483660"/>
              <pc:sldLayoutMk cId="4173343524" sldId="2147483686"/>
              <ac:spMk id="9" creationId="{8D7911BA-3427-4E6E-8FA5-ABDF43E38261}"/>
            </ac:spMkLst>
          </pc:spChg>
        </pc:sldLayoutChg>
        <pc:sldLayoutChg chg="modSp mod">
          <pc:chgData name="Weichhart, Georg" userId="6acaec35-c60b-4926-b3cb-0a23db3b40a0" providerId="ADAL" clId="{28D68A11-B57B-4C9B-BA7F-187D1A38C6D1}" dt="2024-11-18T09:40:47.601" v="788" actId="790"/>
          <pc:sldLayoutMkLst>
            <pc:docMk/>
            <pc:sldMasterMk cId="2541662418" sldId="2147483660"/>
            <pc:sldLayoutMk cId="830786069" sldId="2147483687"/>
          </pc:sldLayoutMkLst>
          <pc:spChg chg="mod">
            <ac:chgData name="Weichhart, Georg" userId="6acaec35-c60b-4926-b3cb-0a23db3b40a0" providerId="ADAL" clId="{28D68A11-B57B-4C9B-BA7F-187D1A38C6D1}" dt="2024-11-18T09:40:47.601" v="787" actId="790"/>
            <ac:spMkLst>
              <pc:docMk/>
              <pc:sldMasterMk cId="2541662418" sldId="2147483660"/>
              <pc:sldLayoutMk cId="830786069" sldId="2147483687"/>
              <ac:spMk id="2" creationId="{8B286E26-40BF-4531-8528-9E90C2A3A52A}"/>
            </ac:spMkLst>
          </pc:spChg>
          <pc:spChg chg="mod">
            <ac:chgData name="Weichhart, Georg" userId="6acaec35-c60b-4926-b3cb-0a23db3b40a0" providerId="ADAL" clId="{28D68A11-B57B-4C9B-BA7F-187D1A38C6D1}" dt="2024-11-18T09:40:47.601" v="786" actId="790"/>
            <ac:spMkLst>
              <pc:docMk/>
              <pc:sldMasterMk cId="2541662418" sldId="2147483660"/>
              <pc:sldLayoutMk cId="830786069" sldId="2147483687"/>
              <ac:spMk id="3" creationId="{F4D3B3BB-AF97-44E4-93CB-E633FD1DEF34}"/>
            </ac:spMkLst>
          </pc:spChg>
          <pc:spChg chg="mod">
            <ac:chgData name="Weichhart, Georg" userId="6acaec35-c60b-4926-b3cb-0a23db3b40a0" providerId="ADAL" clId="{28D68A11-B57B-4C9B-BA7F-187D1A38C6D1}" dt="2024-11-18T09:40:47.601" v="784" actId="790"/>
            <ac:spMkLst>
              <pc:docMk/>
              <pc:sldMasterMk cId="2541662418" sldId="2147483660"/>
              <pc:sldLayoutMk cId="830786069" sldId="2147483687"/>
              <ac:spMk id="4" creationId="{DE35950F-54DA-44CE-A797-0B8F97D04EE3}"/>
            </ac:spMkLst>
          </pc:spChg>
          <pc:spChg chg="mod">
            <ac:chgData name="Weichhart, Georg" userId="6acaec35-c60b-4926-b3cb-0a23db3b40a0" providerId="ADAL" clId="{28D68A11-B57B-4C9B-BA7F-187D1A38C6D1}" dt="2024-11-18T09:40:47.585" v="783" actId="790"/>
            <ac:spMkLst>
              <pc:docMk/>
              <pc:sldMasterMk cId="2541662418" sldId="2147483660"/>
              <pc:sldLayoutMk cId="830786069" sldId="2147483687"/>
              <ac:spMk id="5" creationId="{E7AB1831-97F3-4703-A327-4D452DA76F40}"/>
            </ac:spMkLst>
          </pc:spChg>
          <pc:spChg chg="mod">
            <ac:chgData name="Weichhart, Georg" userId="6acaec35-c60b-4926-b3cb-0a23db3b40a0" providerId="ADAL" clId="{28D68A11-B57B-4C9B-BA7F-187D1A38C6D1}" dt="2024-11-18T09:40:47.585" v="782" actId="790"/>
            <ac:spMkLst>
              <pc:docMk/>
              <pc:sldMasterMk cId="2541662418" sldId="2147483660"/>
              <pc:sldLayoutMk cId="830786069" sldId="2147483687"/>
              <ac:spMk id="6" creationId="{4521DC1A-5FFF-4D49-B604-A438859A45DC}"/>
            </ac:spMkLst>
          </pc:spChg>
          <pc:spChg chg="mod">
            <ac:chgData name="Weichhart, Georg" userId="6acaec35-c60b-4926-b3cb-0a23db3b40a0" providerId="ADAL" clId="{28D68A11-B57B-4C9B-BA7F-187D1A38C6D1}" dt="2024-11-18T09:40:47.601" v="785" actId="790"/>
            <ac:spMkLst>
              <pc:docMk/>
              <pc:sldMasterMk cId="2541662418" sldId="2147483660"/>
              <pc:sldLayoutMk cId="830786069" sldId="2147483687"/>
              <ac:spMk id="11" creationId="{9A5833E2-7B10-4858-83E0-CEFC1DFEC130}"/>
            </ac:spMkLst>
          </pc:spChg>
          <pc:spChg chg="mod">
            <ac:chgData name="Weichhart, Georg" userId="6acaec35-c60b-4926-b3cb-0a23db3b40a0" providerId="ADAL" clId="{28D68A11-B57B-4C9B-BA7F-187D1A38C6D1}" dt="2024-11-18T09:40:47.601" v="788" actId="790"/>
            <ac:spMkLst>
              <pc:docMk/>
              <pc:sldMasterMk cId="2541662418" sldId="2147483660"/>
              <pc:sldLayoutMk cId="830786069" sldId="2147483687"/>
              <ac:spMk id="12" creationId="{11A2EDB7-4AAC-444A-A1B6-F84F8CEE574A}"/>
            </ac:spMkLst>
          </pc:spChg>
        </pc:sldLayoutChg>
        <pc:sldLayoutChg chg="modSp mod">
          <pc:chgData name="Weichhart, Georg" userId="6acaec35-c60b-4926-b3cb-0a23db3b40a0" providerId="ADAL" clId="{28D68A11-B57B-4C9B-BA7F-187D1A38C6D1}" dt="2024-11-18T09:40:47.618" v="799" actId="790"/>
          <pc:sldLayoutMkLst>
            <pc:docMk/>
            <pc:sldMasterMk cId="2541662418" sldId="2147483660"/>
            <pc:sldLayoutMk cId="1847503477" sldId="2147483688"/>
          </pc:sldLayoutMkLst>
          <pc:spChg chg="mod">
            <ac:chgData name="Weichhart, Georg" userId="6acaec35-c60b-4926-b3cb-0a23db3b40a0" providerId="ADAL" clId="{28D68A11-B57B-4C9B-BA7F-187D1A38C6D1}" dt="2024-11-18T09:40:47.618" v="799" actId="790"/>
            <ac:spMkLst>
              <pc:docMk/>
              <pc:sldMasterMk cId="2541662418" sldId="2147483660"/>
              <pc:sldLayoutMk cId="1847503477" sldId="2147483688"/>
              <ac:spMk id="2" creationId="{86D56DF5-E537-48ED-A812-F32E9A1D7A2D}"/>
            </ac:spMkLst>
          </pc:spChg>
          <pc:spChg chg="mod">
            <ac:chgData name="Weichhart, Georg" userId="6acaec35-c60b-4926-b3cb-0a23db3b40a0" providerId="ADAL" clId="{28D68A11-B57B-4C9B-BA7F-187D1A38C6D1}" dt="2024-11-18T09:40:47.618" v="798" actId="790"/>
            <ac:spMkLst>
              <pc:docMk/>
              <pc:sldMasterMk cId="2541662418" sldId="2147483660"/>
              <pc:sldLayoutMk cId="1847503477" sldId="2147483688"/>
              <ac:spMk id="3" creationId="{824837E6-2EDC-480D-B4C1-86B27D59924C}"/>
            </ac:spMkLst>
          </pc:spChg>
          <pc:spChg chg="mod">
            <ac:chgData name="Weichhart, Georg" userId="6acaec35-c60b-4926-b3cb-0a23db3b40a0" providerId="ADAL" clId="{28D68A11-B57B-4C9B-BA7F-187D1A38C6D1}" dt="2024-11-18T09:40:47.601" v="797" actId="790"/>
            <ac:spMkLst>
              <pc:docMk/>
              <pc:sldMasterMk cId="2541662418" sldId="2147483660"/>
              <pc:sldLayoutMk cId="1847503477" sldId="2147483688"/>
              <ac:spMk id="4" creationId="{413E1321-A8ED-4A8C-AF4A-45EE9BC37915}"/>
            </ac:spMkLst>
          </pc:spChg>
          <pc:spChg chg="mod">
            <ac:chgData name="Weichhart, Georg" userId="6acaec35-c60b-4926-b3cb-0a23db3b40a0" providerId="ADAL" clId="{28D68A11-B57B-4C9B-BA7F-187D1A38C6D1}" dt="2024-11-18T09:40:47.601" v="796" actId="790"/>
            <ac:spMkLst>
              <pc:docMk/>
              <pc:sldMasterMk cId="2541662418" sldId="2147483660"/>
              <pc:sldLayoutMk cId="1847503477" sldId="2147483688"/>
              <ac:spMk id="5" creationId="{A72CC02F-999C-499D-82E0-F7E936452FF7}"/>
            </ac:spMkLst>
          </pc:spChg>
          <pc:spChg chg="mod">
            <ac:chgData name="Weichhart, Georg" userId="6acaec35-c60b-4926-b3cb-0a23db3b40a0" providerId="ADAL" clId="{28D68A11-B57B-4C9B-BA7F-187D1A38C6D1}" dt="2024-11-18T09:40:47.601" v="795" actId="790"/>
            <ac:spMkLst>
              <pc:docMk/>
              <pc:sldMasterMk cId="2541662418" sldId="2147483660"/>
              <pc:sldLayoutMk cId="1847503477" sldId="2147483688"/>
              <ac:spMk id="6" creationId="{C7B6EE6F-2C95-4631-9CB0-AC96B2FF3C2C}"/>
            </ac:spMkLst>
          </pc:spChg>
        </pc:sldLayoutChg>
        <pc:sldLayoutChg chg="modSp mod">
          <pc:chgData name="Weichhart, Georg" userId="6acaec35-c60b-4926-b3cb-0a23db3b40a0" providerId="ADAL" clId="{28D68A11-B57B-4C9B-BA7F-187D1A38C6D1}" dt="2024-11-18T09:40:47.889" v="980" actId="790"/>
          <pc:sldLayoutMkLst>
            <pc:docMk/>
            <pc:sldMasterMk cId="2541662418" sldId="2147483660"/>
            <pc:sldLayoutMk cId="3299022034" sldId="2147483689"/>
          </pc:sldLayoutMkLst>
          <pc:spChg chg="mod">
            <ac:chgData name="Weichhart, Georg" userId="6acaec35-c60b-4926-b3cb-0a23db3b40a0" providerId="ADAL" clId="{28D68A11-B57B-4C9B-BA7F-187D1A38C6D1}" dt="2024-11-18T09:40:47.873" v="978" actId="790"/>
            <ac:spMkLst>
              <pc:docMk/>
              <pc:sldMasterMk cId="2541662418" sldId="2147483660"/>
              <pc:sldLayoutMk cId="3299022034" sldId="2147483689"/>
              <ac:spMk id="2" creationId="{9F1ED5DF-7377-4226-8985-9A5CEB05A5B7}"/>
            </ac:spMkLst>
          </pc:spChg>
          <pc:spChg chg="mod">
            <ac:chgData name="Weichhart, Georg" userId="6acaec35-c60b-4926-b3cb-0a23db3b40a0" providerId="ADAL" clId="{28D68A11-B57B-4C9B-BA7F-187D1A38C6D1}" dt="2024-11-18T09:40:47.873" v="977" actId="790"/>
            <ac:spMkLst>
              <pc:docMk/>
              <pc:sldMasterMk cId="2541662418" sldId="2147483660"/>
              <pc:sldLayoutMk cId="3299022034" sldId="2147483689"/>
              <ac:spMk id="3" creationId="{0EEAC8B6-DD7A-43F1-97E4-FC4F39BDA5BB}"/>
            </ac:spMkLst>
          </pc:spChg>
          <pc:spChg chg="mod">
            <ac:chgData name="Weichhart, Georg" userId="6acaec35-c60b-4926-b3cb-0a23db3b40a0" providerId="ADAL" clId="{28D68A11-B57B-4C9B-BA7F-187D1A38C6D1}" dt="2024-11-18T09:40:47.873" v="976" actId="790"/>
            <ac:spMkLst>
              <pc:docMk/>
              <pc:sldMasterMk cId="2541662418" sldId="2147483660"/>
              <pc:sldLayoutMk cId="3299022034" sldId="2147483689"/>
              <ac:spMk id="4" creationId="{80DC0812-16D9-4AAA-9288-BBB8F9B0AA16}"/>
            </ac:spMkLst>
          </pc:spChg>
          <pc:spChg chg="mod">
            <ac:chgData name="Weichhart, Georg" userId="6acaec35-c60b-4926-b3cb-0a23db3b40a0" providerId="ADAL" clId="{28D68A11-B57B-4C9B-BA7F-187D1A38C6D1}" dt="2024-11-18T09:40:47.873" v="975" actId="790"/>
            <ac:spMkLst>
              <pc:docMk/>
              <pc:sldMasterMk cId="2541662418" sldId="2147483660"/>
              <pc:sldLayoutMk cId="3299022034" sldId="2147483689"/>
              <ac:spMk id="5" creationId="{61A0B39E-37BE-4385-8BDA-BB7943378EC3}"/>
            </ac:spMkLst>
          </pc:spChg>
          <pc:spChg chg="mod">
            <ac:chgData name="Weichhart, Georg" userId="6acaec35-c60b-4926-b3cb-0a23db3b40a0" providerId="ADAL" clId="{28D68A11-B57B-4C9B-BA7F-187D1A38C6D1}" dt="2024-11-18T09:40:47.857" v="974" actId="790"/>
            <ac:spMkLst>
              <pc:docMk/>
              <pc:sldMasterMk cId="2541662418" sldId="2147483660"/>
              <pc:sldLayoutMk cId="3299022034" sldId="2147483689"/>
              <ac:spMk id="6" creationId="{9415F646-42E2-45F1-B013-16C33110A556}"/>
            </ac:spMkLst>
          </pc:spChg>
          <pc:spChg chg="mod">
            <ac:chgData name="Weichhart, Georg" userId="6acaec35-c60b-4926-b3cb-0a23db3b40a0" providerId="ADAL" clId="{28D68A11-B57B-4C9B-BA7F-187D1A38C6D1}" dt="2024-11-18T09:40:47.889" v="979" actId="790"/>
            <ac:spMkLst>
              <pc:docMk/>
              <pc:sldMasterMk cId="2541662418" sldId="2147483660"/>
              <pc:sldLayoutMk cId="3299022034" sldId="2147483689"/>
              <ac:spMk id="8" creationId="{C0AEF35E-AE0A-4B52-AFC6-676AA2D5BFC2}"/>
            </ac:spMkLst>
          </pc:spChg>
          <pc:spChg chg="mod">
            <ac:chgData name="Weichhart, Georg" userId="6acaec35-c60b-4926-b3cb-0a23db3b40a0" providerId="ADAL" clId="{28D68A11-B57B-4C9B-BA7F-187D1A38C6D1}" dt="2024-11-18T09:40:47.889" v="980" actId="790"/>
            <ac:spMkLst>
              <pc:docMk/>
              <pc:sldMasterMk cId="2541662418" sldId="2147483660"/>
              <pc:sldLayoutMk cId="3299022034" sldId="2147483689"/>
              <ac:spMk id="10" creationId="{8710FF46-E677-4E6C-BF0A-830960422999}"/>
            </ac:spMkLst>
          </pc:spChg>
        </pc:sldLayoutChg>
        <pc:sldLayoutChg chg="modSp mod">
          <pc:chgData name="Weichhart, Georg" userId="6acaec35-c60b-4926-b3cb-0a23db3b40a0" providerId="ADAL" clId="{28D68A11-B57B-4C9B-BA7F-187D1A38C6D1}" dt="2024-11-18T09:40:47.824" v="949" actId="790"/>
          <pc:sldLayoutMkLst>
            <pc:docMk/>
            <pc:sldMasterMk cId="2541662418" sldId="2147483660"/>
            <pc:sldLayoutMk cId="3501761877" sldId="2147483691"/>
          </pc:sldLayoutMkLst>
          <pc:spChg chg="mod">
            <ac:chgData name="Weichhart, Georg" userId="6acaec35-c60b-4926-b3cb-0a23db3b40a0" providerId="ADAL" clId="{28D68A11-B57B-4C9B-BA7F-187D1A38C6D1}" dt="2024-11-18T09:40:47.824" v="948" actId="790"/>
            <ac:spMkLst>
              <pc:docMk/>
              <pc:sldMasterMk cId="2541662418" sldId="2147483660"/>
              <pc:sldLayoutMk cId="3501761877" sldId="2147483691"/>
              <ac:spMk id="2" creationId="{5F9BD10A-C2D6-4AAB-81E0-AE2109049063}"/>
            </ac:spMkLst>
          </pc:spChg>
          <pc:spChg chg="mod">
            <ac:chgData name="Weichhart, Georg" userId="6acaec35-c60b-4926-b3cb-0a23db3b40a0" providerId="ADAL" clId="{28D68A11-B57B-4C9B-BA7F-187D1A38C6D1}" dt="2024-11-18T09:40:47.824" v="946" actId="790"/>
            <ac:spMkLst>
              <pc:docMk/>
              <pc:sldMasterMk cId="2541662418" sldId="2147483660"/>
              <pc:sldLayoutMk cId="3501761877" sldId="2147483691"/>
              <ac:spMk id="3" creationId="{EAB99FF0-D2F6-49B1-8163-8F41F44BD37E}"/>
            </ac:spMkLst>
          </pc:spChg>
          <pc:spChg chg="mod">
            <ac:chgData name="Weichhart, Georg" userId="6acaec35-c60b-4926-b3cb-0a23db3b40a0" providerId="ADAL" clId="{28D68A11-B57B-4C9B-BA7F-187D1A38C6D1}" dt="2024-11-18T09:40:47.804" v="935" actId="790"/>
            <ac:spMkLst>
              <pc:docMk/>
              <pc:sldMasterMk cId="2541662418" sldId="2147483660"/>
              <pc:sldLayoutMk cId="3501761877" sldId="2147483691"/>
              <ac:spMk id="5" creationId="{9FF4EC82-580C-4586-8F94-B52AC4B8F68F}"/>
            </ac:spMkLst>
          </pc:spChg>
          <pc:spChg chg="mod">
            <ac:chgData name="Weichhart, Georg" userId="6acaec35-c60b-4926-b3cb-0a23db3b40a0" providerId="ADAL" clId="{28D68A11-B57B-4C9B-BA7F-187D1A38C6D1}" dt="2024-11-18T09:40:47.804" v="934" actId="790"/>
            <ac:spMkLst>
              <pc:docMk/>
              <pc:sldMasterMk cId="2541662418" sldId="2147483660"/>
              <pc:sldLayoutMk cId="3501761877" sldId="2147483691"/>
              <ac:spMk id="6" creationId="{77B17D79-02A5-463C-A7F3-A92241A9CD16}"/>
            </ac:spMkLst>
          </pc:spChg>
          <pc:spChg chg="mod">
            <ac:chgData name="Weichhart, Georg" userId="6acaec35-c60b-4926-b3cb-0a23db3b40a0" providerId="ADAL" clId="{28D68A11-B57B-4C9B-BA7F-187D1A38C6D1}" dt="2024-11-18T09:40:47.804" v="933" actId="790"/>
            <ac:spMkLst>
              <pc:docMk/>
              <pc:sldMasterMk cId="2541662418" sldId="2147483660"/>
              <pc:sldLayoutMk cId="3501761877" sldId="2147483691"/>
              <ac:spMk id="7" creationId="{4F6E0ADB-8058-4652-8F48-21C8CF77EBA6}"/>
            </ac:spMkLst>
          </pc:spChg>
          <pc:spChg chg="mod">
            <ac:chgData name="Weichhart, Georg" userId="6acaec35-c60b-4926-b3cb-0a23db3b40a0" providerId="ADAL" clId="{28D68A11-B57B-4C9B-BA7F-187D1A38C6D1}" dt="2024-11-18T09:40:47.824" v="949" actId="790"/>
            <ac:spMkLst>
              <pc:docMk/>
              <pc:sldMasterMk cId="2541662418" sldId="2147483660"/>
              <pc:sldLayoutMk cId="3501761877" sldId="2147483691"/>
              <ac:spMk id="8" creationId="{9F511298-DC0E-4550-AEAA-AAE6E08F28B8}"/>
            </ac:spMkLst>
          </pc:spChg>
          <pc:spChg chg="mod">
            <ac:chgData name="Weichhart, Georg" userId="6acaec35-c60b-4926-b3cb-0a23db3b40a0" providerId="ADAL" clId="{28D68A11-B57B-4C9B-BA7F-187D1A38C6D1}" dt="2024-11-18T09:40:47.824" v="947" actId="790"/>
            <ac:spMkLst>
              <pc:docMk/>
              <pc:sldMasterMk cId="2541662418" sldId="2147483660"/>
              <pc:sldLayoutMk cId="3501761877" sldId="2147483691"/>
              <ac:spMk id="10" creationId="{172A9D52-A6B4-4186-A652-2BF58B83EA64}"/>
            </ac:spMkLst>
          </pc:spChg>
          <pc:spChg chg="mod">
            <ac:chgData name="Weichhart, Georg" userId="6acaec35-c60b-4926-b3cb-0a23db3b40a0" providerId="ADAL" clId="{28D68A11-B57B-4C9B-BA7F-187D1A38C6D1}" dt="2024-11-18T09:40:47.824" v="945" actId="790"/>
            <ac:spMkLst>
              <pc:docMk/>
              <pc:sldMasterMk cId="2541662418" sldId="2147483660"/>
              <pc:sldLayoutMk cId="3501761877" sldId="2147483691"/>
              <ac:spMk id="22" creationId="{8DDAB8B3-3BD5-4891-B775-1861CDA84CDA}"/>
            </ac:spMkLst>
          </pc:spChg>
          <pc:spChg chg="mod">
            <ac:chgData name="Weichhart, Georg" userId="6acaec35-c60b-4926-b3cb-0a23db3b40a0" providerId="ADAL" clId="{28D68A11-B57B-4C9B-BA7F-187D1A38C6D1}" dt="2024-11-18T09:40:47.824" v="943" actId="790"/>
            <ac:spMkLst>
              <pc:docMk/>
              <pc:sldMasterMk cId="2541662418" sldId="2147483660"/>
              <pc:sldLayoutMk cId="3501761877" sldId="2147483691"/>
              <ac:spMk id="24" creationId="{036937DC-4C0E-43B6-B6C5-92DF0E2356EB}"/>
            </ac:spMkLst>
          </pc:spChg>
          <pc:spChg chg="mod">
            <ac:chgData name="Weichhart, Georg" userId="6acaec35-c60b-4926-b3cb-0a23db3b40a0" providerId="ADAL" clId="{28D68A11-B57B-4C9B-BA7F-187D1A38C6D1}" dt="2024-11-18T09:40:47.824" v="941" actId="790"/>
            <ac:spMkLst>
              <pc:docMk/>
              <pc:sldMasterMk cId="2541662418" sldId="2147483660"/>
              <pc:sldLayoutMk cId="3501761877" sldId="2147483691"/>
              <ac:spMk id="26" creationId="{FA97037C-F5EE-4E49-BC1F-80D4AC0F9250}"/>
            </ac:spMkLst>
          </pc:spChg>
          <pc:spChg chg="mod">
            <ac:chgData name="Weichhart, Georg" userId="6acaec35-c60b-4926-b3cb-0a23db3b40a0" providerId="ADAL" clId="{28D68A11-B57B-4C9B-BA7F-187D1A38C6D1}" dt="2024-11-18T09:40:47.820" v="939" actId="790"/>
            <ac:spMkLst>
              <pc:docMk/>
              <pc:sldMasterMk cId="2541662418" sldId="2147483660"/>
              <pc:sldLayoutMk cId="3501761877" sldId="2147483691"/>
              <ac:spMk id="28" creationId="{E30CE87D-CF08-40F6-A3F7-5472870AEF06}"/>
            </ac:spMkLst>
          </pc:spChg>
          <pc:spChg chg="mod">
            <ac:chgData name="Weichhart, Georg" userId="6acaec35-c60b-4926-b3cb-0a23db3b40a0" providerId="ADAL" clId="{28D68A11-B57B-4C9B-BA7F-187D1A38C6D1}" dt="2024-11-18T09:40:47.804" v="937" actId="790"/>
            <ac:spMkLst>
              <pc:docMk/>
              <pc:sldMasterMk cId="2541662418" sldId="2147483660"/>
              <pc:sldLayoutMk cId="3501761877" sldId="2147483691"/>
              <ac:spMk id="30" creationId="{5C1F14AC-90BC-4FBE-B8A6-0E8F03A6A1E6}"/>
            </ac:spMkLst>
          </pc:spChg>
          <pc:spChg chg="mod">
            <ac:chgData name="Weichhart, Georg" userId="6acaec35-c60b-4926-b3cb-0a23db3b40a0" providerId="ADAL" clId="{28D68A11-B57B-4C9B-BA7F-187D1A38C6D1}" dt="2024-11-18T09:40:47.824" v="944" actId="790"/>
            <ac:spMkLst>
              <pc:docMk/>
              <pc:sldMasterMk cId="2541662418" sldId="2147483660"/>
              <pc:sldLayoutMk cId="3501761877" sldId="2147483691"/>
              <ac:spMk id="31" creationId="{C69A43F6-9B97-4AF4-9645-FC9097C7EBAD}"/>
            </ac:spMkLst>
          </pc:spChg>
          <pc:spChg chg="mod">
            <ac:chgData name="Weichhart, Georg" userId="6acaec35-c60b-4926-b3cb-0a23db3b40a0" providerId="ADAL" clId="{28D68A11-B57B-4C9B-BA7F-187D1A38C6D1}" dt="2024-11-18T09:40:47.824" v="942" actId="790"/>
            <ac:spMkLst>
              <pc:docMk/>
              <pc:sldMasterMk cId="2541662418" sldId="2147483660"/>
              <pc:sldLayoutMk cId="3501761877" sldId="2147483691"/>
              <ac:spMk id="32" creationId="{A292851A-ACAC-4763-917B-2B107C4A9807}"/>
            </ac:spMkLst>
          </pc:spChg>
          <pc:spChg chg="mod">
            <ac:chgData name="Weichhart, Georg" userId="6acaec35-c60b-4926-b3cb-0a23db3b40a0" providerId="ADAL" clId="{28D68A11-B57B-4C9B-BA7F-187D1A38C6D1}" dt="2024-11-18T09:40:47.824" v="940" actId="790"/>
            <ac:spMkLst>
              <pc:docMk/>
              <pc:sldMasterMk cId="2541662418" sldId="2147483660"/>
              <pc:sldLayoutMk cId="3501761877" sldId="2147483691"/>
              <ac:spMk id="33" creationId="{0986AC0C-1E62-4576-97F9-F8FB68F56FBE}"/>
            </ac:spMkLst>
          </pc:spChg>
          <pc:spChg chg="mod">
            <ac:chgData name="Weichhart, Georg" userId="6acaec35-c60b-4926-b3cb-0a23db3b40a0" providerId="ADAL" clId="{28D68A11-B57B-4C9B-BA7F-187D1A38C6D1}" dt="2024-11-18T09:40:47.820" v="938" actId="790"/>
            <ac:spMkLst>
              <pc:docMk/>
              <pc:sldMasterMk cId="2541662418" sldId="2147483660"/>
              <pc:sldLayoutMk cId="3501761877" sldId="2147483691"/>
              <ac:spMk id="34" creationId="{53B3A51E-DB9C-4A86-B247-D787D0F028A0}"/>
            </ac:spMkLst>
          </pc:spChg>
          <pc:spChg chg="mod">
            <ac:chgData name="Weichhart, Georg" userId="6acaec35-c60b-4926-b3cb-0a23db3b40a0" providerId="ADAL" clId="{28D68A11-B57B-4C9B-BA7F-187D1A38C6D1}" dt="2024-11-18T09:40:47.804" v="936" actId="790"/>
            <ac:spMkLst>
              <pc:docMk/>
              <pc:sldMasterMk cId="2541662418" sldId="2147483660"/>
              <pc:sldLayoutMk cId="3501761877" sldId="2147483691"/>
              <ac:spMk id="35" creationId="{E5E3E790-5168-4E24-94CA-3F51FF9C98CD}"/>
            </ac:spMkLst>
          </pc:spChg>
        </pc:sldLayoutChg>
        <pc:sldLayoutChg chg="modSp mod">
          <pc:chgData name="Weichhart, Georg" userId="6acaec35-c60b-4926-b3cb-0a23db3b40a0" providerId="ADAL" clId="{28D68A11-B57B-4C9B-BA7F-187D1A38C6D1}" dt="2024-11-18T09:40:47.624" v="804" actId="790"/>
          <pc:sldLayoutMkLst>
            <pc:docMk/>
            <pc:sldMasterMk cId="2541662418" sldId="2147483660"/>
            <pc:sldLayoutMk cId="4222529376" sldId="2147483692"/>
          </pc:sldLayoutMkLst>
          <pc:spChg chg="mod">
            <ac:chgData name="Weichhart, Georg" userId="6acaec35-c60b-4926-b3cb-0a23db3b40a0" providerId="ADAL" clId="{28D68A11-B57B-4C9B-BA7F-187D1A38C6D1}" dt="2024-11-18T09:40:47.618" v="803" actId="790"/>
            <ac:spMkLst>
              <pc:docMk/>
              <pc:sldMasterMk cId="2541662418" sldId="2147483660"/>
              <pc:sldLayoutMk cId="4222529376" sldId="2147483692"/>
              <ac:spMk id="2" creationId="{5F9BD10A-C2D6-4AAB-81E0-AE2109049063}"/>
            </ac:spMkLst>
          </pc:spChg>
          <pc:spChg chg="mod">
            <ac:chgData name="Weichhart, Georg" userId="6acaec35-c60b-4926-b3cb-0a23db3b40a0" providerId="ADAL" clId="{28D68A11-B57B-4C9B-BA7F-187D1A38C6D1}" dt="2024-11-18T09:40:47.618" v="802" actId="790"/>
            <ac:spMkLst>
              <pc:docMk/>
              <pc:sldMasterMk cId="2541662418" sldId="2147483660"/>
              <pc:sldLayoutMk cId="4222529376" sldId="2147483692"/>
              <ac:spMk id="5" creationId="{9FF4EC82-580C-4586-8F94-B52AC4B8F68F}"/>
            </ac:spMkLst>
          </pc:spChg>
          <pc:spChg chg="mod">
            <ac:chgData name="Weichhart, Georg" userId="6acaec35-c60b-4926-b3cb-0a23db3b40a0" providerId="ADAL" clId="{28D68A11-B57B-4C9B-BA7F-187D1A38C6D1}" dt="2024-11-18T09:40:47.618" v="801" actId="790"/>
            <ac:spMkLst>
              <pc:docMk/>
              <pc:sldMasterMk cId="2541662418" sldId="2147483660"/>
              <pc:sldLayoutMk cId="4222529376" sldId="2147483692"/>
              <ac:spMk id="6" creationId="{77B17D79-02A5-463C-A7F3-A92241A9CD16}"/>
            </ac:spMkLst>
          </pc:spChg>
          <pc:spChg chg="mod">
            <ac:chgData name="Weichhart, Georg" userId="6acaec35-c60b-4926-b3cb-0a23db3b40a0" providerId="ADAL" clId="{28D68A11-B57B-4C9B-BA7F-187D1A38C6D1}" dt="2024-11-18T09:40:47.618" v="800" actId="790"/>
            <ac:spMkLst>
              <pc:docMk/>
              <pc:sldMasterMk cId="2541662418" sldId="2147483660"/>
              <pc:sldLayoutMk cId="4222529376" sldId="2147483692"/>
              <ac:spMk id="7" creationId="{4F6E0ADB-8058-4652-8F48-21C8CF77EBA6}"/>
            </ac:spMkLst>
          </pc:spChg>
          <pc:spChg chg="mod">
            <ac:chgData name="Weichhart, Georg" userId="6acaec35-c60b-4926-b3cb-0a23db3b40a0" providerId="ADAL" clId="{28D68A11-B57B-4C9B-BA7F-187D1A38C6D1}" dt="2024-11-18T09:40:47.624" v="804" actId="790"/>
            <ac:spMkLst>
              <pc:docMk/>
              <pc:sldMasterMk cId="2541662418" sldId="2147483660"/>
              <pc:sldLayoutMk cId="4222529376" sldId="2147483692"/>
              <ac:spMk id="8" creationId="{9F511298-DC0E-4550-AEAA-AAE6E08F28B8}"/>
            </ac:spMkLst>
          </pc:spChg>
        </pc:sldLayoutChg>
        <pc:sldLayoutChg chg="modSp mod">
          <pc:chgData name="Weichhart, Georg" userId="6acaec35-c60b-4926-b3cb-0a23db3b40a0" providerId="ADAL" clId="{28D68A11-B57B-4C9B-BA7F-187D1A38C6D1}" dt="2024-11-18T09:40:47.956" v="1037" actId="790"/>
          <pc:sldLayoutMkLst>
            <pc:docMk/>
            <pc:sldMasterMk cId="2541662418" sldId="2147483660"/>
            <pc:sldLayoutMk cId="1957327343" sldId="2147483693"/>
          </pc:sldLayoutMkLst>
          <pc:spChg chg="mod">
            <ac:chgData name="Weichhart, Georg" userId="6acaec35-c60b-4926-b3cb-0a23db3b40a0" providerId="ADAL" clId="{28D68A11-B57B-4C9B-BA7F-187D1A38C6D1}" dt="2024-11-18T09:40:47.956" v="1036" actId="790"/>
            <ac:spMkLst>
              <pc:docMk/>
              <pc:sldMasterMk cId="2541662418" sldId="2147483660"/>
              <pc:sldLayoutMk cId="1957327343" sldId="2147483693"/>
              <ac:spMk id="2" creationId="{5F9BD10A-C2D6-4AAB-81E0-AE2109049063}"/>
            </ac:spMkLst>
          </pc:spChg>
          <pc:spChg chg="mod">
            <ac:chgData name="Weichhart, Georg" userId="6acaec35-c60b-4926-b3cb-0a23db3b40a0" providerId="ADAL" clId="{28D68A11-B57B-4C9B-BA7F-187D1A38C6D1}" dt="2024-11-18T09:40:47.956" v="1034" actId="790"/>
            <ac:spMkLst>
              <pc:docMk/>
              <pc:sldMasterMk cId="2541662418" sldId="2147483660"/>
              <pc:sldLayoutMk cId="1957327343" sldId="2147483693"/>
              <ac:spMk id="3" creationId="{EAB99FF0-D2F6-49B1-8163-8F41F44BD37E}"/>
            </ac:spMkLst>
          </pc:spChg>
          <pc:spChg chg="mod">
            <ac:chgData name="Weichhart, Georg" userId="6acaec35-c60b-4926-b3cb-0a23db3b40a0" providerId="ADAL" clId="{28D68A11-B57B-4C9B-BA7F-187D1A38C6D1}" dt="2024-11-18T09:40:47.940" v="1023" actId="790"/>
            <ac:spMkLst>
              <pc:docMk/>
              <pc:sldMasterMk cId="2541662418" sldId="2147483660"/>
              <pc:sldLayoutMk cId="1957327343" sldId="2147483693"/>
              <ac:spMk id="5" creationId="{9FF4EC82-580C-4586-8F94-B52AC4B8F68F}"/>
            </ac:spMkLst>
          </pc:spChg>
          <pc:spChg chg="mod">
            <ac:chgData name="Weichhart, Georg" userId="6acaec35-c60b-4926-b3cb-0a23db3b40a0" providerId="ADAL" clId="{28D68A11-B57B-4C9B-BA7F-187D1A38C6D1}" dt="2024-11-18T09:40:47.940" v="1022" actId="790"/>
            <ac:spMkLst>
              <pc:docMk/>
              <pc:sldMasterMk cId="2541662418" sldId="2147483660"/>
              <pc:sldLayoutMk cId="1957327343" sldId="2147483693"/>
              <ac:spMk id="6" creationId="{77B17D79-02A5-463C-A7F3-A92241A9CD16}"/>
            </ac:spMkLst>
          </pc:spChg>
          <pc:spChg chg="mod">
            <ac:chgData name="Weichhart, Georg" userId="6acaec35-c60b-4926-b3cb-0a23db3b40a0" providerId="ADAL" clId="{28D68A11-B57B-4C9B-BA7F-187D1A38C6D1}" dt="2024-11-18T09:40:47.940" v="1021" actId="790"/>
            <ac:spMkLst>
              <pc:docMk/>
              <pc:sldMasterMk cId="2541662418" sldId="2147483660"/>
              <pc:sldLayoutMk cId="1957327343" sldId="2147483693"/>
              <ac:spMk id="7" creationId="{4F6E0ADB-8058-4652-8F48-21C8CF77EBA6}"/>
            </ac:spMkLst>
          </pc:spChg>
          <pc:spChg chg="mod">
            <ac:chgData name="Weichhart, Georg" userId="6acaec35-c60b-4926-b3cb-0a23db3b40a0" providerId="ADAL" clId="{28D68A11-B57B-4C9B-BA7F-187D1A38C6D1}" dt="2024-11-18T09:40:47.956" v="1037" actId="790"/>
            <ac:spMkLst>
              <pc:docMk/>
              <pc:sldMasterMk cId="2541662418" sldId="2147483660"/>
              <pc:sldLayoutMk cId="1957327343" sldId="2147483693"/>
              <ac:spMk id="8" creationId="{9F511298-DC0E-4550-AEAA-AAE6E08F28B8}"/>
            </ac:spMkLst>
          </pc:spChg>
          <pc:spChg chg="mod">
            <ac:chgData name="Weichhart, Georg" userId="6acaec35-c60b-4926-b3cb-0a23db3b40a0" providerId="ADAL" clId="{28D68A11-B57B-4C9B-BA7F-187D1A38C6D1}" dt="2024-11-18T09:40:47.956" v="1035" actId="790"/>
            <ac:spMkLst>
              <pc:docMk/>
              <pc:sldMasterMk cId="2541662418" sldId="2147483660"/>
              <pc:sldLayoutMk cId="1957327343" sldId="2147483693"/>
              <ac:spMk id="10" creationId="{172A9D52-A6B4-4186-A652-2BF58B83EA64}"/>
            </ac:spMkLst>
          </pc:spChg>
          <pc:spChg chg="mod">
            <ac:chgData name="Weichhart, Georg" userId="6acaec35-c60b-4926-b3cb-0a23db3b40a0" providerId="ADAL" clId="{28D68A11-B57B-4C9B-BA7F-187D1A38C6D1}" dt="2024-11-18T09:40:47.956" v="1032" actId="790"/>
            <ac:spMkLst>
              <pc:docMk/>
              <pc:sldMasterMk cId="2541662418" sldId="2147483660"/>
              <pc:sldLayoutMk cId="1957327343" sldId="2147483693"/>
              <ac:spMk id="18" creationId="{F79A484A-8D5B-4F63-A3EB-E0D732A313A0}"/>
            </ac:spMkLst>
          </pc:spChg>
          <pc:spChg chg="mod">
            <ac:chgData name="Weichhart, Georg" userId="6acaec35-c60b-4926-b3cb-0a23db3b40a0" providerId="ADAL" clId="{28D68A11-B57B-4C9B-BA7F-187D1A38C6D1}" dt="2024-11-18T09:40:47.956" v="1033" actId="790"/>
            <ac:spMkLst>
              <pc:docMk/>
              <pc:sldMasterMk cId="2541662418" sldId="2147483660"/>
              <pc:sldLayoutMk cId="1957327343" sldId="2147483693"/>
              <ac:spMk id="19" creationId="{39632A69-8FF9-4B4F-8042-7D409F054D38}"/>
            </ac:spMkLst>
          </pc:spChg>
          <pc:spChg chg="mod">
            <ac:chgData name="Weichhart, Georg" userId="6acaec35-c60b-4926-b3cb-0a23db3b40a0" providerId="ADAL" clId="{28D68A11-B57B-4C9B-BA7F-187D1A38C6D1}" dt="2024-11-18T09:40:47.956" v="1030" actId="790"/>
            <ac:spMkLst>
              <pc:docMk/>
              <pc:sldMasterMk cId="2541662418" sldId="2147483660"/>
              <pc:sldLayoutMk cId="1957327343" sldId="2147483693"/>
              <ac:spMk id="20" creationId="{EC183203-B3D2-411F-9751-1D485ABDBE3C}"/>
            </ac:spMkLst>
          </pc:spChg>
          <pc:spChg chg="mod">
            <ac:chgData name="Weichhart, Georg" userId="6acaec35-c60b-4926-b3cb-0a23db3b40a0" providerId="ADAL" clId="{28D68A11-B57B-4C9B-BA7F-187D1A38C6D1}" dt="2024-11-18T09:40:47.956" v="1031" actId="790"/>
            <ac:spMkLst>
              <pc:docMk/>
              <pc:sldMasterMk cId="2541662418" sldId="2147483660"/>
              <pc:sldLayoutMk cId="1957327343" sldId="2147483693"/>
              <ac:spMk id="21" creationId="{4295571B-BC68-473F-876E-5146CC3517A0}"/>
            </ac:spMkLst>
          </pc:spChg>
          <pc:spChg chg="mod">
            <ac:chgData name="Weichhart, Georg" userId="6acaec35-c60b-4926-b3cb-0a23db3b40a0" providerId="ADAL" clId="{28D68A11-B57B-4C9B-BA7F-187D1A38C6D1}" dt="2024-11-18T09:40:47.940" v="1028" actId="790"/>
            <ac:spMkLst>
              <pc:docMk/>
              <pc:sldMasterMk cId="2541662418" sldId="2147483660"/>
              <pc:sldLayoutMk cId="1957327343" sldId="2147483693"/>
              <ac:spMk id="22" creationId="{68CD96E5-A258-408F-B3C3-4040DECC8463}"/>
            </ac:spMkLst>
          </pc:spChg>
          <pc:spChg chg="mod">
            <ac:chgData name="Weichhart, Georg" userId="6acaec35-c60b-4926-b3cb-0a23db3b40a0" providerId="ADAL" clId="{28D68A11-B57B-4C9B-BA7F-187D1A38C6D1}" dt="2024-11-18T09:40:47.956" v="1029" actId="790"/>
            <ac:spMkLst>
              <pc:docMk/>
              <pc:sldMasterMk cId="2541662418" sldId="2147483660"/>
              <pc:sldLayoutMk cId="1957327343" sldId="2147483693"/>
              <ac:spMk id="23" creationId="{509732D6-5B15-48E9-8D66-E5CB7B806A2F}"/>
            </ac:spMkLst>
          </pc:spChg>
          <pc:spChg chg="mod">
            <ac:chgData name="Weichhart, Georg" userId="6acaec35-c60b-4926-b3cb-0a23db3b40a0" providerId="ADAL" clId="{28D68A11-B57B-4C9B-BA7F-187D1A38C6D1}" dt="2024-11-18T09:40:47.940" v="1026" actId="790"/>
            <ac:spMkLst>
              <pc:docMk/>
              <pc:sldMasterMk cId="2541662418" sldId="2147483660"/>
              <pc:sldLayoutMk cId="1957327343" sldId="2147483693"/>
              <ac:spMk id="24" creationId="{797C91B2-B030-42EB-819D-BB60FB885BD2}"/>
            </ac:spMkLst>
          </pc:spChg>
          <pc:spChg chg="mod">
            <ac:chgData name="Weichhart, Georg" userId="6acaec35-c60b-4926-b3cb-0a23db3b40a0" providerId="ADAL" clId="{28D68A11-B57B-4C9B-BA7F-187D1A38C6D1}" dt="2024-11-18T09:40:47.940" v="1027" actId="790"/>
            <ac:spMkLst>
              <pc:docMk/>
              <pc:sldMasterMk cId="2541662418" sldId="2147483660"/>
              <pc:sldLayoutMk cId="1957327343" sldId="2147483693"/>
              <ac:spMk id="25" creationId="{39CB3F66-327A-424F-8C11-8A230E5FDC21}"/>
            </ac:spMkLst>
          </pc:spChg>
          <pc:spChg chg="mod">
            <ac:chgData name="Weichhart, Georg" userId="6acaec35-c60b-4926-b3cb-0a23db3b40a0" providerId="ADAL" clId="{28D68A11-B57B-4C9B-BA7F-187D1A38C6D1}" dt="2024-11-18T09:40:47.940" v="1024" actId="790"/>
            <ac:spMkLst>
              <pc:docMk/>
              <pc:sldMasterMk cId="2541662418" sldId="2147483660"/>
              <pc:sldLayoutMk cId="1957327343" sldId="2147483693"/>
              <ac:spMk id="26" creationId="{D4E80B4F-ED86-430E-B46B-86393D4DAE27}"/>
            </ac:spMkLst>
          </pc:spChg>
          <pc:spChg chg="mod">
            <ac:chgData name="Weichhart, Georg" userId="6acaec35-c60b-4926-b3cb-0a23db3b40a0" providerId="ADAL" clId="{28D68A11-B57B-4C9B-BA7F-187D1A38C6D1}" dt="2024-11-18T09:40:47.940" v="1025" actId="790"/>
            <ac:spMkLst>
              <pc:docMk/>
              <pc:sldMasterMk cId="2541662418" sldId="2147483660"/>
              <pc:sldLayoutMk cId="1957327343" sldId="2147483693"/>
              <ac:spMk id="27" creationId="{C469D73F-BD73-4776-9F90-0036B6BB9256}"/>
            </ac:spMkLst>
          </pc:spChg>
        </pc:sldLayoutChg>
        <pc:sldLayoutChg chg="modSp mod">
          <pc:chgData name="Weichhart, Georg" userId="6acaec35-c60b-4926-b3cb-0a23db3b40a0" providerId="ADAL" clId="{28D68A11-B57B-4C9B-BA7F-187D1A38C6D1}" dt="2024-11-18T09:40:47.972" v="1041" actId="790"/>
          <pc:sldLayoutMkLst>
            <pc:docMk/>
            <pc:sldMasterMk cId="2541662418" sldId="2147483660"/>
            <pc:sldLayoutMk cId="1967479033" sldId="2147483694"/>
          </pc:sldLayoutMkLst>
          <pc:spChg chg="mod">
            <ac:chgData name="Weichhart, Georg" userId="6acaec35-c60b-4926-b3cb-0a23db3b40a0" providerId="ADAL" clId="{28D68A11-B57B-4C9B-BA7F-187D1A38C6D1}" dt="2024-11-18T09:40:47.972" v="1040" actId="790"/>
            <ac:spMkLst>
              <pc:docMk/>
              <pc:sldMasterMk cId="2541662418" sldId="2147483660"/>
              <pc:sldLayoutMk cId="1967479033" sldId="2147483694"/>
              <ac:spMk id="3" creationId="{A4C8D079-23F4-43B1-BC9F-781D13A92A23}"/>
            </ac:spMkLst>
          </pc:spChg>
          <pc:spChg chg="mod">
            <ac:chgData name="Weichhart, Georg" userId="6acaec35-c60b-4926-b3cb-0a23db3b40a0" providerId="ADAL" clId="{28D68A11-B57B-4C9B-BA7F-187D1A38C6D1}" dt="2024-11-18T09:40:47.972" v="1039" actId="790"/>
            <ac:spMkLst>
              <pc:docMk/>
              <pc:sldMasterMk cId="2541662418" sldId="2147483660"/>
              <pc:sldLayoutMk cId="1967479033" sldId="2147483694"/>
              <ac:spMk id="4" creationId="{B29C8B83-8942-4A59-885F-2D6341D1D1AD}"/>
            </ac:spMkLst>
          </pc:spChg>
          <pc:spChg chg="mod">
            <ac:chgData name="Weichhart, Georg" userId="6acaec35-c60b-4926-b3cb-0a23db3b40a0" providerId="ADAL" clId="{28D68A11-B57B-4C9B-BA7F-187D1A38C6D1}" dt="2024-11-18T09:40:47.956" v="1038" actId="790"/>
            <ac:spMkLst>
              <pc:docMk/>
              <pc:sldMasterMk cId="2541662418" sldId="2147483660"/>
              <pc:sldLayoutMk cId="1967479033" sldId="2147483694"/>
              <ac:spMk id="5" creationId="{D9733840-5907-4AC5-88E8-F3DE1E63038C}"/>
            </ac:spMkLst>
          </pc:spChg>
          <pc:spChg chg="mod">
            <ac:chgData name="Weichhart, Georg" userId="6acaec35-c60b-4926-b3cb-0a23db3b40a0" providerId="ADAL" clId="{28D68A11-B57B-4C9B-BA7F-187D1A38C6D1}" dt="2024-11-18T09:40:47.972" v="1041" actId="790"/>
            <ac:spMkLst>
              <pc:docMk/>
              <pc:sldMasterMk cId="2541662418" sldId="2147483660"/>
              <pc:sldLayoutMk cId="1967479033" sldId="2147483694"/>
              <ac:spMk id="6" creationId="{78F17472-7AF5-49D5-A8E4-D7893AD61528}"/>
            </ac:spMkLst>
          </pc:spChg>
        </pc:sldLayoutChg>
        <pc:sldLayoutChg chg="modSp mod">
          <pc:chgData name="Weichhart, Georg" userId="6acaec35-c60b-4926-b3cb-0a23db3b40a0" providerId="ADAL" clId="{28D68A11-B57B-4C9B-BA7F-187D1A38C6D1}" dt="2024-11-18T09:40:47.641" v="821" actId="790"/>
          <pc:sldLayoutMkLst>
            <pc:docMk/>
            <pc:sldMasterMk cId="2541662418" sldId="2147483660"/>
            <pc:sldLayoutMk cId="1164406757" sldId="2147483695"/>
          </pc:sldLayoutMkLst>
          <pc:spChg chg="mod">
            <ac:chgData name="Weichhart, Georg" userId="6acaec35-c60b-4926-b3cb-0a23db3b40a0" providerId="ADAL" clId="{28D68A11-B57B-4C9B-BA7F-187D1A38C6D1}" dt="2024-11-18T09:40:47.641" v="819" actId="790"/>
            <ac:spMkLst>
              <pc:docMk/>
              <pc:sldMasterMk cId="2541662418" sldId="2147483660"/>
              <pc:sldLayoutMk cId="1164406757" sldId="2147483695"/>
              <ac:spMk id="2" creationId="{9F1ED5DF-7377-4226-8985-9A5CEB05A5B7}"/>
            </ac:spMkLst>
          </pc:spChg>
          <pc:spChg chg="mod">
            <ac:chgData name="Weichhart, Georg" userId="6acaec35-c60b-4926-b3cb-0a23db3b40a0" providerId="ADAL" clId="{28D68A11-B57B-4C9B-BA7F-187D1A38C6D1}" dt="2024-11-18T09:40:47.624" v="818" actId="790"/>
            <ac:spMkLst>
              <pc:docMk/>
              <pc:sldMasterMk cId="2541662418" sldId="2147483660"/>
              <pc:sldLayoutMk cId="1164406757" sldId="2147483695"/>
              <ac:spMk id="4" creationId="{80DC0812-16D9-4AAA-9288-BBB8F9B0AA16}"/>
            </ac:spMkLst>
          </pc:spChg>
          <pc:spChg chg="mod">
            <ac:chgData name="Weichhart, Georg" userId="6acaec35-c60b-4926-b3cb-0a23db3b40a0" providerId="ADAL" clId="{28D68A11-B57B-4C9B-BA7F-187D1A38C6D1}" dt="2024-11-18T09:40:47.624" v="817" actId="790"/>
            <ac:spMkLst>
              <pc:docMk/>
              <pc:sldMasterMk cId="2541662418" sldId="2147483660"/>
              <pc:sldLayoutMk cId="1164406757" sldId="2147483695"/>
              <ac:spMk id="5" creationId="{61A0B39E-37BE-4385-8BDA-BB7943378EC3}"/>
            </ac:spMkLst>
          </pc:spChg>
          <pc:spChg chg="mod">
            <ac:chgData name="Weichhart, Georg" userId="6acaec35-c60b-4926-b3cb-0a23db3b40a0" providerId="ADAL" clId="{28D68A11-B57B-4C9B-BA7F-187D1A38C6D1}" dt="2024-11-18T09:40:47.624" v="816" actId="790"/>
            <ac:spMkLst>
              <pc:docMk/>
              <pc:sldMasterMk cId="2541662418" sldId="2147483660"/>
              <pc:sldLayoutMk cId="1164406757" sldId="2147483695"/>
              <ac:spMk id="6" creationId="{9415F646-42E2-45F1-B013-16C33110A556}"/>
            </ac:spMkLst>
          </pc:spChg>
          <pc:spChg chg="mod">
            <ac:chgData name="Weichhart, Georg" userId="6acaec35-c60b-4926-b3cb-0a23db3b40a0" providerId="ADAL" clId="{28D68A11-B57B-4C9B-BA7F-187D1A38C6D1}" dt="2024-11-18T09:40:47.641" v="820" actId="790"/>
            <ac:spMkLst>
              <pc:docMk/>
              <pc:sldMasterMk cId="2541662418" sldId="2147483660"/>
              <pc:sldLayoutMk cId="1164406757" sldId="2147483695"/>
              <ac:spMk id="8" creationId="{C0AEF35E-AE0A-4B52-AFC6-676AA2D5BFC2}"/>
            </ac:spMkLst>
          </pc:spChg>
          <pc:spChg chg="mod">
            <ac:chgData name="Weichhart, Georg" userId="6acaec35-c60b-4926-b3cb-0a23db3b40a0" providerId="ADAL" clId="{28D68A11-B57B-4C9B-BA7F-187D1A38C6D1}" dt="2024-11-18T09:40:47.641" v="821" actId="790"/>
            <ac:spMkLst>
              <pc:docMk/>
              <pc:sldMasterMk cId="2541662418" sldId="2147483660"/>
              <pc:sldLayoutMk cId="1164406757" sldId="2147483695"/>
              <ac:spMk id="9" creationId="{CD5DF491-9236-4812-87A8-9F3FAF9146CD}"/>
            </ac:spMkLst>
          </pc:spChg>
        </pc:sldLayoutChg>
        <pc:sldLayoutChg chg="modSp mod">
          <pc:chgData name="Weichhart, Georg" userId="6acaec35-c60b-4926-b3cb-0a23db3b40a0" providerId="ADAL" clId="{28D68A11-B57B-4C9B-BA7F-187D1A38C6D1}" dt="2024-11-18T09:40:47.657" v="835" actId="790"/>
          <pc:sldLayoutMkLst>
            <pc:docMk/>
            <pc:sldMasterMk cId="2541662418" sldId="2147483660"/>
            <pc:sldLayoutMk cId="2849371170" sldId="2147483696"/>
          </pc:sldLayoutMkLst>
          <pc:spChg chg="mod">
            <ac:chgData name="Weichhart, Georg" userId="6acaec35-c60b-4926-b3cb-0a23db3b40a0" providerId="ADAL" clId="{28D68A11-B57B-4C9B-BA7F-187D1A38C6D1}" dt="2024-11-18T09:40:47.657" v="833" actId="790"/>
            <ac:spMkLst>
              <pc:docMk/>
              <pc:sldMasterMk cId="2541662418" sldId="2147483660"/>
              <pc:sldLayoutMk cId="2849371170" sldId="2147483696"/>
              <ac:spMk id="2" creationId="{5F9BD10A-C2D6-4AAB-81E0-AE2109049063}"/>
            </ac:spMkLst>
          </pc:spChg>
          <pc:spChg chg="mod">
            <ac:chgData name="Weichhart, Georg" userId="6acaec35-c60b-4926-b3cb-0a23db3b40a0" providerId="ADAL" clId="{28D68A11-B57B-4C9B-BA7F-187D1A38C6D1}" dt="2024-11-18T09:40:47.657" v="832" actId="790"/>
            <ac:spMkLst>
              <pc:docMk/>
              <pc:sldMasterMk cId="2541662418" sldId="2147483660"/>
              <pc:sldLayoutMk cId="2849371170" sldId="2147483696"/>
              <ac:spMk id="3" creationId="{EAB99FF0-D2F6-49B1-8163-8F41F44BD37E}"/>
            </ac:spMkLst>
          </pc:spChg>
          <pc:spChg chg="mod">
            <ac:chgData name="Weichhart, Georg" userId="6acaec35-c60b-4926-b3cb-0a23db3b40a0" providerId="ADAL" clId="{28D68A11-B57B-4C9B-BA7F-187D1A38C6D1}" dt="2024-11-18T09:40:47.657" v="831" actId="790"/>
            <ac:spMkLst>
              <pc:docMk/>
              <pc:sldMasterMk cId="2541662418" sldId="2147483660"/>
              <pc:sldLayoutMk cId="2849371170" sldId="2147483696"/>
              <ac:spMk id="5" creationId="{9FF4EC82-580C-4586-8F94-B52AC4B8F68F}"/>
            </ac:spMkLst>
          </pc:spChg>
          <pc:spChg chg="mod">
            <ac:chgData name="Weichhart, Georg" userId="6acaec35-c60b-4926-b3cb-0a23db3b40a0" providerId="ADAL" clId="{28D68A11-B57B-4C9B-BA7F-187D1A38C6D1}" dt="2024-11-18T09:40:47.657" v="830" actId="790"/>
            <ac:spMkLst>
              <pc:docMk/>
              <pc:sldMasterMk cId="2541662418" sldId="2147483660"/>
              <pc:sldLayoutMk cId="2849371170" sldId="2147483696"/>
              <ac:spMk id="6" creationId="{77B17D79-02A5-463C-A7F3-A92241A9CD16}"/>
            </ac:spMkLst>
          </pc:spChg>
          <pc:spChg chg="mod">
            <ac:chgData name="Weichhart, Georg" userId="6acaec35-c60b-4926-b3cb-0a23db3b40a0" providerId="ADAL" clId="{28D68A11-B57B-4C9B-BA7F-187D1A38C6D1}" dt="2024-11-18T09:40:47.657" v="829" actId="790"/>
            <ac:spMkLst>
              <pc:docMk/>
              <pc:sldMasterMk cId="2541662418" sldId="2147483660"/>
              <pc:sldLayoutMk cId="2849371170" sldId="2147483696"/>
              <ac:spMk id="7" creationId="{4F6E0ADB-8058-4652-8F48-21C8CF77EBA6}"/>
            </ac:spMkLst>
          </pc:spChg>
          <pc:spChg chg="mod">
            <ac:chgData name="Weichhart, Georg" userId="6acaec35-c60b-4926-b3cb-0a23db3b40a0" providerId="ADAL" clId="{28D68A11-B57B-4C9B-BA7F-187D1A38C6D1}" dt="2024-11-18T09:40:47.657" v="834" actId="790"/>
            <ac:spMkLst>
              <pc:docMk/>
              <pc:sldMasterMk cId="2541662418" sldId="2147483660"/>
              <pc:sldLayoutMk cId="2849371170" sldId="2147483696"/>
              <ac:spMk id="8" creationId="{9F511298-DC0E-4550-AEAA-AAE6E08F28B8}"/>
            </ac:spMkLst>
          </pc:spChg>
          <pc:spChg chg="mod">
            <ac:chgData name="Weichhart, Georg" userId="6acaec35-c60b-4926-b3cb-0a23db3b40a0" providerId="ADAL" clId="{28D68A11-B57B-4C9B-BA7F-187D1A38C6D1}" dt="2024-11-18T09:40:47.657" v="835" actId="790"/>
            <ac:spMkLst>
              <pc:docMk/>
              <pc:sldMasterMk cId="2541662418" sldId="2147483660"/>
              <pc:sldLayoutMk cId="2849371170" sldId="2147483696"/>
              <ac:spMk id="10" creationId="{BCB7BB9B-1DD9-4277-8388-D856275721F2}"/>
            </ac:spMkLst>
          </pc:spChg>
        </pc:sldLayoutChg>
        <pc:sldLayoutChg chg="modSp mod">
          <pc:chgData name="Weichhart, Georg" userId="6acaec35-c60b-4926-b3cb-0a23db3b40a0" providerId="ADAL" clId="{28D68A11-B57B-4C9B-BA7F-187D1A38C6D1}" dt="2024-11-18T09:40:47.675" v="842" actId="790"/>
          <pc:sldLayoutMkLst>
            <pc:docMk/>
            <pc:sldMasterMk cId="2541662418" sldId="2147483660"/>
            <pc:sldLayoutMk cId="3860365714" sldId="2147483697"/>
          </pc:sldLayoutMkLst>
          <pc:spChg chg="mod">
            <ac:chgData name="Weichhart, Georg" userId="6acaec35-c60b-4926-b3cb-0a23db3b40a0" providerId="ADAL" clId="{28D68A11-B57B-4C9B-BA7F-187D1A38C6D1}" dt="2024-11-18T09:40:47.657" v="840" actId="790"/>
            <ac:spMkLst>
              <pc:docMk/>
              <pc:sldMasterMk cId="2541662418" sldId="2147483660"/>
              <pc:sldLayoutMk cId="3860365714" sldId="2147483697"/>
              <ac:spMk id="2" creationId="{5F9BD10A-C2D6-4AAB-81E0-AE2109049063}"/>
            </ac:spMkLst>
          </pc:spChg>
          <pc:spChg chg="mod">
            <ac:chgData name="Weichhart, Georg" userId="6acaec35-c60b-4926-b3cb-0a23db3b40a0" providerId="ADAL" clId="{28D68A11-B57B-4C9B-BA7F-187D1A38C6D1}" dt="2024-11-18T09:40:47.657" v="839" actId="790"/>
            <ac:spMkLst>
              <pc:docMk/>
              <pc:sldMasterMk cId="2541662418" sldId="2147483660"/>
              <pc:sldLayoutMk cId="3860365714" sldId="2147483697"/>
              <ac:spMk id="3" creationId="{EAB99FF0-D2F6-49B1-8163-8F41F44BD37E}"/>
            </ac:spMkLst>
          </pc:spChg>
          <pc:spChg chg="mod">
            <ac:chgData name="Weichhart, Georg" userId="6acaec35-c60b-4926-b3cb-0a23db3b40a0" providerId="ADAL" clId="{28D68A11-B57B-4C9B-BA7F-187D1A38C6D1}" dt="2024-11-18T09:40:47.657" v="838" actId="790"/>
            <ac:spMkLst>
              <pc:docMk/>
              <pc:sldMasterMk cId="2541662418" sldId="2147483660"/>
              <pc:sldLayoutMk cId="3860365714" sldId="2147483697"/>
              <ac:spMk id="5" creationId="{9FF4EC82-580C-4586-8F94-B52AC4B8F68F}"/>
            </ac:spMkLst>
          </pc:spChg>
          <pc:spChg chg="mod">
            <ac:chgData name="Weichhart, Georg" userId="6acaec35-c60b-4926-b3cb-0a23db3b40a0" providerId="ADAL" clId="{28D68A11-B57B-4C9B-BA7F-187D1A38C6D1}" dt="2024-11-18T09:40:47.657" v="837" actId="790"/>
            <ac:spMkLst>
              <pc:docMk/>
              <pc:sldMasterMk cId="2541662418" sldId="2147483660"/>
              <pc:sldLayoutMk cId="3860365714" sldId="2147483697"/>
              <ac:spMk id="6" creationId="{77B17D79-02A5-463C-A7F3-A92241A9CD16}"/>
            </ac:spMkLst>
          </pc:spChg>
          <pc:spChg chg="mod">
            <ac:chgData name="Weichhart, Georg" userId="6acaec35-c60b-4926-b3cb-0a23db3b40a0" providerId="ADAL" clId="{28D68A11-B57B-4C9B-BA7F-187D1A38C6D1}" dt="2024-11-18T09:40:47.657" v="836" actId="790"/>
            <ac:spMkLst>
              <pc:docMk/>
              <pc:sldMasterMk cId="2541662418" sldId="2147483660"/>
              <pc:sldLayoutMk cId="3860365714" sldId="2147483697"/>
              <ac:spMk id="7" creationId="{4F6E0ADB-8058-4652-8F48-21C8CF77EBA6}"/>
            </ac:spMkLst>
          </pc:spChg>
          <pc:spChg chg="mod">
            <ac:chgData name="Weichhart, Georg" userId="6acaec35-c60b-4926-b3cb-0a23db3b40a0" providerId="ADAL" clId="{28D68A11-B57B-4C9B-BA7F-187D1A38C6D1}" dt="2024-11-18T09:40:47.673" v="841" actId="790"/>
            <ac:spMkLst>
              <pc:docMk/>
              <pc:sldMasterMk cId="2541662418" sldId="2147483660"/>
              <pc:sldLayoutMk cId="3860365714" sldId="2147483697"/>
              <ac:spMk id="8" creationId="{9F511298-DC0E-4550-AEAA-AAE6E08F28B8}"/>
            </ac:spMkLst>
          </pc:spChg>
          <pc:spChg chg="mod">
            <ac:chgData name="Weichhart, Georg" userId="6acaec35-c60b-4926-b3cb-0a23db3b40a0" providerId="ADAL" clId="{28D68A11-B57B-4C9B-BA7F-187D1A38C6D1}" dt="2024-11-18T09:40:47.675" v="842" actId="790"/>
            <ac:spMkLst>
              <pc:docMk/>
              <pc:sldMasterMk cId="2541662418" sldId="2147483660"/>
              <pc:sldLayoutMk cId="3860365714" sldId="2147483697"/>
              <ac:spMk id="10" creationId="{BCB7BB9B-1DD9-4277-8388-D856275721F2}"/>
            </ac:spMkLst>
          </pc:spChg>
        </pc:sldLayoutChg>
        <pc:sldLayoutChg chg="modSp mod">
          <pc:chgData name="Weichhart, Georg" userId="6acaec35-c60b-4926-b3cb-0a23db3b40a0" providerId="ADAL" clId="{28D68A11-B57B-4C9B-BA7F-187D1A38C6D1}" dt="2024-11-18T09:40:47.686" v="849" actId="790"/>
          <pc:sldLayoutMkLst>
            <pc:docMk/>
            <pc:sldMasterMk cId="2541662418" sldId="2147483660"/>
            <pc:sldLayoutMk cId="3766944877" sldId="2147483698"/>
          </pc:sldLayoutMkLst>
          <pc:spChg chg="mod">
            <ac:chgData name="Weichhart, Georg" userId="6acaec35-c60b-4926-b3cb-0a23db3b40a0" providerId="ADAL" clId="{28D68A11-B57B-4C9B-BA7F-187D1A38C6D1}" dt="2024-11-18T09:40:47.686" v="848" actId="790"/>
            <ac:spMkLst>
              <pc:docMk/>
              <pc:sldMasterMk cId="2541662418" sldId="2147483660"/>
              <pc:sldLayoutMk cId="3766944877" sldId="2147483698"/>
              <ac:spMk id="2" creationId="{5F9BD10A-C2D6-4AAB-81E0-AE2109049063}"/>
            </ac:spMkLst>
          </pc:spChg>
          <pc:spChg chg="mod">
            <ac:chgData name="Weichhart, Georg" userId="6acaec35-c60b-4926-b3cb-0a23db3b40a0" providerId="ADAL" clId="{28D68A11-B57B-4C9B-BA7F-187D1A38C6D1}" dt="2024-11-18T09:40:47.683" v="847" actId="790"/>
            <ac:spMkLst>
              <pc:docMk/>
              <pc:sldMasterMk cId="2541662418" sldId="2147483660"/>
              <pc:sldLayoutMk cId="3766944877" sldId="2147483698"/>
              <ac:spMk id="3" creationId="{EAB99FF0-D2F6-49B1-8163-8F41F44BD37E}"/>
            </ac:spMkLst>
          </pc:spChg>
          <pc:spChg chg="mod">
            <ac:chgData name="Weichhart, Georg" userId="6acaec35-c60b-4926-b3cb-0a23db3b40a0" providerId="ADAL" clId="{28D68A11-B57B-4C9B-BA7F-187D1A38C6D1}" dt="2024-11-18T09:40:47.680" v="846" actId="790"/>
            <ac:spMkLst>
              <pc:docMk/>
              <pc:sldMasterMk cId="2541662418" sldId="2147483660"/>
              <pc:sldLayoutMk cId="3766944877" sldId="2147483698"/>
              <ac:spMk id="5" creationId="{9FF4EC82-580C-4586-8F94-B52AC4B8F68F}"/>
            </ac:spMkLst>
          </pc:spChg>
          <pc:spChg chg="mod">
            <ac:chgData name="Weichhart, Georg" userId="6acaec35-c60b-4926-b3cb-0a23db3b40a0" providerId="ADAL" clId="{28D68A11-B57B-4C9B-BA7F-187D1A38C6D1}" dt="2024-11-18T09:40:47.680" v="845" actId="790"/>
            <ac:spMkLst>
              <pc:docMk/>
              <pc:sldMasterMk cId="2541662418" sldId="2147483660"/>
              <pc:sldLayoutMk cId="3766944877" sldId="2147483698"/>
              <ac:spMk id="6" creationId="{77B17D79-02A5-463C-A7F3-A92241A9CD16}"/>
            </ac:spMkLst>
          </pc:spChg>
          <pc:spChg chg="mod">
            <ac:chgData name="Weichhart, Georg" userId="6acaec35-c60b-4926-b3cb-0a23db3b40a0" providerId="ADAL" clId="{28D68A11-B57B-4C9B-BA7F-187D1A38C6D1}" dt="2024-11-18T09:40:47.678" v="844" actId="790"/>
            <ac:spMkLst>
              <pc:docMk/>
              <pc:sldMasterMk cId="2541662418" sldId="2147483660"/>
              <pc:sldLayoutMk cId="3766944877" sldId="2147483698"/>
              <ac:spMk id="7" creationId="{4F6E0ADB-8058-4652-8F48-21C8CF77EBA6}"/>
            </ac:spMkLst>
          </pc:spChg>
          <pc:spChg chg="mod">
            <ac:chgData name="Weichhart, Georg" userId="6acaec35-c60b-4926-b3cb-0a23db3b40a0" providerId="ADAL" clId="{28D68A11-B57B-4C9B-BA7F-187D1A38C6D1}" dt="2024-11-18T09:40:47.686" v="849" actId="790"/>
            <ac:spMkLst>
              <pc:docMk/>
              <pc:sldMasterMk cId="2541662418" sldId="2147483660"/>
              <pc:sldLayoutMk cId="3766944877" sldId="2147483698"/>
              <ac:spMk id="8" creationId="{9F511298-DC0E-4550-AEAA-AAE6E08F28B8}"/>
            </ac:spMkLst>
          </pc:spChg>
          <pc:spChg chg="mod">
            <ac:chgData name="Weichhart, Georg" userId="6acaec35-c60b-4926-b3cb-0a23db3b40a0" providerId="ADAL" clId="{28D68A11-B57B-4C9B-BA7F-187D1A38C6D1}" dt="2024-11-18T09:40:47.675" v="843" actId="790"/>
            <ac:spMkLst>
              <pc:docMk/>
              <pc:sldMasterMk cId="2541662418" sldId="2147483660"/>
              <pc:sldLayoutMk cId="3766944877" sldId="2147483698"/>
              <ac:spMk id="10" creationId="{BCB7BB9B-1DD9-4277-8388-D856275721F2}"/>
            </ac:spMkLst>
          </pc:spChg>
        </pc:sldLayoutChg>
        <pc:sldLayoutChg chg="modSp mod">
          <pc:chgData name="Weichhart, Georg" userId="6acaec35-c60b-4926-b3cb-0a23db3b40a0" providerId="ADAL" clId="{28D68A11-B57B-4C9B-BA7F-187D1A38C6D1}" dt="2024-11-18T09:40:47.704" v="865" actId="790"/>
          <pc:sldLayoutMkLst>
            <pc:docMk/>
            <pc:sldMasterMk cId="2541662418" sldId="2147483660"/>
            <pc:sldLayoutMk cId="3290375251" sldId="2147483699"/>
          </pc:sldLayoutMkLst>
          <pc:spChg chg="mod">
            <ac:chgData name="Weichhart, Georg" userId="6acaec35-c60b-4926-b3cb-0a23db3b40a0" providerId="ADAL" clId="{28D68A11-B57B-4C9B-BA7F-187D1A38C6D1}" dt="2024-11-18T09:40:47.704" v="862" actId="790"/>
            <ac:spMkLst>
              <pc:docMk/>
              <pc:sldMasterMk cId="2541662418" sldId="2147483660"/>
              <pc:sldLayoutMk cId="3290375251" sldId="2147483699"/>
              <ac:spMk id="2" creationId="{5F9BD10A-C2D6-4AAB-81E0-AE2109049063}"/>
            </ac:spMkLst>
          </pc:spChg>
          <pc:spChg chg="mod">
            <ac:chgData name="Weichhart, Georg" userId="6acaec35-c60b-4926-b3cb-0a23db3b40a0" providerId="ADAL" clId="{28D68A11-B57B-4C9B-BA7F-187D1A38C6D1}" dt="2024-11-18T09:40:47.704" v="861" actId="790"/>
            <ac:spMkLst>
              <pc:docMk/>
              <pc:sldMasterMk cId="2541662418" sldId="2147483660"/>
              <pc:sldLayoutMk cId="3290375251" sldId="2147483699"/>
              <ac:spMk id="3" creationId="{EAB99FF0-D2F6-49B1-8163-8F41F44BD37E}"/>
            </ac:spMkLst>
          </pc:spChg>
          <pc:spChg chg="mod">
            <ac:chgData name="Weichhart, Georg" userId="6acaec35-c60b-4926-b3cb-0a23db3b40a0" providerId="ADAL" clId="{28D68A11-B57B-4C9B-BA7F-187D1A38C6D1}" dt="2024-11-18T09:40:47.704" v="860" actId="790"/>
            <ac:spMkLst>
              <pc:docMk/>
              <pc:sldMasterMk cId="2541662418" sldId="2147483660"/>
              <pc:sldLayoutMk cId="3290375251" sldId="2147483699"/>
              <ac:spMk id="5" creationId="{9FF4EC82-580C-4586-8F94-B52AC4B8F68F}"/>
            </ac:spMkLst>
          </pc:spChg>
          <pc:spChg chg="mod">
            <ac:chgData name="Weichhart, Georg" userId="6acaec35-c60b-4926-b3cb-0a23db3b40a0" providerId="ADAL" clId="{28D68A11-B57B-4C9B-BA7F-187D1A38C6D1}" dt="2024-11-18T09:40:47.688" v="859" actId="790"/>
            <ac:spMkLst>
              <pc:docMk/>
              <pc:sldMasterMk cId="2541662418" sldId="2147483660"/>
              <pc:sldLayoutMk cId="3290375251" sldId="2147483699"/>
              <ac:spMk id="6" creationId="{77B17D79-02A5-463C-A7F3-A92241A9CD16}"/>
            </ac:spMkLst>
          </pc:spChg>
          <pc:spChg chg="mod">
            <ac:chgData name="Weichhart, Georg" userId="6acaec35-c60b-4926-b3cb-0a23db3b40a0" providerId="ADAL" clId="{28D68A11-B57B-4C9B-BA7F-187D1A38C6D1}" dt="2024-11-18T09:40:47.688" v="858" actId="790"/>
            <ac:spMkLst>
              <pc:docMk/>
              <pc:sldMasterMk cId="2541662418" sldId="2147483660"/>
              <pc:sldLayoutMk cId="3290375251" sldId="2147483699"/>
              <ac:spMk id="7" creationId="{4F6E0ADB-8058-4652-8F48-21C8CF77EBA6}"/>
            </ac:spMkLst>
          </pc:spChg>
          <pc:spChg chg="mod">
            <ac:chgData name="Weichhart, Georg" userId="6acaec35-c60b-4926-b3cb-0a23db3b40a0" providerId="ADAL" clId="{28D68A11-B57B-4C9B-BA7F-187D1A38C6D1}" dt="2024-11-18T09:40:47.704" v="863" actId="790"/>
            <ac:spMkLst>
              <pc:docMk/>
              <pc:sldMasterMk cId="2541662418" sldId="2147483660"/>
              <pc:sldLayoutMk cId="3290375251" sldId="2147483699"/>
              <ac:spMk id="8" creationId="{9F511298-DC0E-4550-AEAA-AAE6E08F28B8}"/>
            </ac:spMkLst>
          </pc:spChg>
          <pc:spChg chg="mod">
            <ac:chgData name="Weichhart, Georg" userId="6acaec35-c60b-4926-b3cb-0a23db3b40a0" providerId="ADAL" clId="{28D68A11-B57B-4C9B-BA7F-187D1A38C6D1}" dt="2024-11-18T09:40:47.704" v="864" actId="790"/>
            <ac:spMkLst>
              <pc:docMk/>
              <pc:sldMasterMk cId="2541662418" sldId="2147483660"/>
              <pc:sldLayoutMk cId="3290375251" sldId="2147483699"/>
              <ac:spMk id="11" creationId="{635FB93F-0B69-4D73-B781-37F9A39104ED}"/>
            </ac:spMkLst>
          </pc:spChg>
          <pc:spChg chg="mod">
            <ac:chgData name="Weichhart, Georg" userId="6acaec35-c60b-4926-b3cb-0a23db3b40a0" providerId="ADAL" clId="{28D68A11-B57B-4C9B-BA7F-187D1A38C6D1}" dt="2024-11-18T09:40:47.704" v="865" actId="790"/>
            <ac:spMkLst>
              <pc:docMk/>
              <pc:sldMasterMk cId="2541662418" sldId="2147483660"/>
              <pc:sldLayoutMk cId="3290375251" sldId="2147483699"/>
              <ac:spMk id="13" creationId="{ED26A982-5153-497B-AFE7-2FF306A4C044}"/>
            </ac:spMkLst>
          </pc:spChg>
        </pc:sldLayoutChg>
        <pc:sldLayoutChg chg="modSp mod">
          <pc:chgData name="Weichhart, Georg" userId="6acaec35-c60b-4926-b3cb-0a23db3b40a0" providerId="ADAL" clId="{28D68A11-B57B-4C9B-BA7F-187D1A38C6D1}" dt="2024-11-18T09:40:47.740" v="892" actId="790"/>
          <pc:sldLayoutMkLst>
            <pc:docMk/>
            <pc:sldMasterMk cId="2541662418" sldId="2147483660"/>
            <pc:sldLayoutMk cId="2367534867" sldId="2147483700"/>
          </pc:sldLayoutMkLst>
          <pc:spChg chg="mod">
            <ac:chgData name="Weichhart, Georg" userId="6acaec35-c60b-4926-b3cb-0a23db3b40a0" providerId="ADAL" clId="{28D68A11-B57B-4C9B-BA7F-187D1A38C6D1}" dt="2024-11-18T09:40:47.740" v="890" actId="790"/>
            <ac:spMkLst>
              <pc:docMk/>
              <pc:sldMasterMk cId="2541662418" sldId="2147483660"/>
              <pc:sldLayoutMk cId="2367534867" sldId="2147483700"/>
              <ac:spMk id="2" creationId="{5F9BD10A-C2D6-4AAB-81E0-AE2109049063}"/>
            </ac:spMkLst>
          </pc:spChg>
          <pc:spChg chg="mod">
            <ac:chgData name="Weichhart, Georg" userId="6acaec35-c60b-4926-b3cb-0a23db3b40a0" providerId="ADAL" clId="{28D68A11-B57B-4C9B-BA7F-187D1A38C6D1}" dt="2024-11-18T09:40:47.740" v="889" actId="790"/>
            <ac:spMkLst>
              <pc:docMk/>
              <pc:sldMasterMk cId="2541662418" sldId="2147483660"/>
              <pc:sldLayoutMk cId="2367534867" sldId="2147483700"/>
              <ac:spMk id="3" creationId="{EAB99FF0-D2F6-49B1-8163-8F41F44BD37E}"/>
            </ac:spMkLst>
          </pc:spChg>
          <pc:spChg chg="mod">
            <ac:chgData name="Weichhart, Georg" userId="6acaec35-c60b-4926-b3cb-0a23db3b40a0" providerId="ADAL" clId="{28D68A11-B57B-4C9B-BA7F-187D1A38C6D1}" dt="2024-11-18T09:40:47.740" v="888" actId="790"/>
            <ac:spMkLst>
              <pc:docMk/>
              <pc:sldMasterMk cId="2541662418" sldId="2147483660"/>
              <pc:sldLayoutMk cId="2367534867" sldId="2147483700"/>
              <ac:spMk id="4" creationId="{76B16351-0FC9-437E-B3E0-1343CCD9F06B}"/>
            </ac:spMkLst>
          </pc:spChg>
          <pc:spChg chg="mod">
            <ac:chgData name="Weichhart, Georg" userId="6acaec35-c60b-4926-b3cb-0a23db3b40a0" providerId="ADAL" clId="{28D68A11-B57B-4C9B-BA7F-187D1A38C6D1}" dt="2024-11-18T09:40:47.740" v="885" actId="790"/>
            <ac:spMkLst>
              <pc:docMk/>
              <pc:sldMasterMk cId="2541662418" sldId="2147483660"/>
              <pc:sldLayoutMk cId="2367534867" sldId="2147483700"/>
              <ac:spMk id="5" creationId="{9FF4EC82-580C-4586-8F94-B52AC4B8F68F}"/>
            </ac:spMkLst>
          </pc:spChg>
          <pc:spChg chg="mod">
            <ac:chgData name="Weichhart, Georg" userId="6acaec35-c60b-4926-b3cb-0a23db3b40a0" providerId="ADAL" clId="{28D68A11-B57B-4C9B-BA7F-187D1A38C6D1}" dt="2024-11-18T09:40:47.724" v="884" actId="790"/>
            <ac:spMkLst>
              <pc:docMk/>
              <pc:sldMasterMk cId="2541662418" sldId="2147483660"/>
              <pc:sldLayoutMk cId="2367534867" sldId="2147483700"/>
              <ac:spMk id="6" creationId="{77B17D79-02A5-463C-A7F3-A92241A9CD16}"/>
            </ac:spMkLst>
          </pc:spChg>
          <pc:spChg chg="mod">
            <ac:chgData name="Weichhart, Georg" userId="6acaec35-c60b-4926-b3cb-0a23db3b40a0" providerId="ADAL" clId="{28D68A11-B57B-4C9B-BA7F-187D1A38C6D1}" dt="2024-11-18T09:40:47.724" v="883" actId="790"/>
            <ac:spMkLst>
              <pc:docMk/>
              <pc:sldMasterMk cId="2541662418" sldId="2147483660"/>
              <pc:sldLayoutMk cId="2367534867" sldId="2147483700"/>
              <ac:spMk id="7" creationId="{4F6E0ADB-8058-4652-8F48-21C8CF77EBA6}"/>
            </ac:spMkLst>
          </pc:spChg>
          <pc:spChg chg="mod">
            <ac:chgData name="Weichhart, Georg" userId="6acaec35-c60b-4926-b3cb-0a23db3b40a0" providerId="ADAL" clId="{28D68A11-B57B-4C9B-BA7F-187D1A38C6D1}" dt="2024-11-18T09:40:47.740" v="891" actId="790"/>
            <ac:spMkLst>
              <pc:docMk/>
              <pc:sldMasterMk cId="2541662418" sldId="2147483660"/>
              <pc:sldLayoutMk cId="2367534867" sldId="2147483700"/>
              <ac:spMk id="8" creationId="{9F511298-DC0E-4550-AEAA-AAE6E08F28B8}"/>
            </ac:spMkLst>
          </pc:spChg>
          <pc:spChg chg="mod">
            <ac:chgData name="Weichhart, Georg" userId="6acaec35-c60b-4926-b3cb-0a23db3b40a0" providerId="ADAL" clId="{28D68A11-B57B-4C9B-BA7F-187D1A38C6D1}" dt="2024-11-18T09:40:47.740" v="887" actId="790"/>
            <ac:spMkLst>
              <pc:docMk/>
              <pc:sldMasterMk cId="2541662418" sldId="2147483660"/>
              <pc:sldLayoutMk cId="2367534867" sldId="2147483700"/>
              <ac:spMk id="10" creationId="{836B76B4-2099-4615-856F-9BB5847D8283}"/>
            </ac:spMkLst>
          </pc:spChg>
          <pc:spChg chg="mod">
            <ac:chgData name="Weichhart, Georg" userId="6acaec35-c60b-4926-b3cb-0a23db3b40a0" providerId="ADAL" clId="{28D68A11-B57B-4C9B-BA7F-187D1A38C6D1}" dt="2024-11-18T09:40:47.740" v="886" actId="790"/>
            <ac:spMkLst>
              <pc:docMk/>
              <pc:sldMasterMk cId="2541662418" sldId="2147483660"/>
              <pc:sldLayoutMk cId="2367534867" sldId="2147483700"/>
              <ac:spMk id="11" creationId="{E0F3B7A9-E9F0-412E-9DFA-4C8977ED3EFF}"/>
            </ac:spMkLst>
          </pc:spChg>
          <pc:spChg chg="mod">
            <ac:chgData name="Weichhart, Georg" userId="6acaec35-c60b-4926-b3cb-0a23db3b40a0" providerId="ADAL" clId="{28D68A11-B57B-4C9B-BA7F-187D1A38C6D1}" dt="2024-11-18T09:40:47.740" v="892" actId="790"/>
            <ac:spMkLst>
              <pc:docMk/>
              <pc:sldMasterMk cId="2541662418" sldId="2147483660"/>
              <pc:sldLayoutMk cId="2367534867" sldId="2147483700"/>
              <ac:spMk id="14" creationId="{2CBF716B-8446-44D7-B0F3-DA207D983CDA}"/>
            </ac:spMkLst>
          </pc:spChg>
        </pc:sldLayoutChg>
        <pc:sldLayoutChg chg="modSp mod">
          <pc:chgData name="Weichhart, Georg" userId="6acaec35-c60b-4926-b3cb-0a23db3b40a0" providerId="ADAL" clId="{28D68A11-B57B-4C9B-BA7F-187D1A38C6D1}" dt="2024-11-18T09:40:47.720" v="873" actId="790"/>
          <pc:sldLayoutMkLst>
            <pc:docMk/>
            <pc:sldMasterMk cId="2541662418" sldId="2147483660"/>
            <pc:sldLayoutMk cId="934782453" sldId="2147483701"/>
          </pc:sldLayoutMkLst>
          <pc:spChg chg="mod">
            <ac:chgData name="Weichhart, Georg" userId="6acaec35-c60b-4926-b3cb-0a23db3b40a0" providerId="ADAL" clId="{28D68A11-B57B-4C9B-BA7F-187D1A38C6D1}" dt="2024-11-18T09:40:47.704" v="870" actId="790"/>
            <ac:spMkLst>
              <pc:docMk/>
              <pc:sldMasterMk cId="2541662418" sldId="2147483660"/>
              <pc:sldLayoutMk cId="934782453" sldId="2147483701"/>
              <ac:spMk id="2" creationId="{5F9BD10A-C2D6-4AAB-81E0-AE2109049063}"/>
            </ac:spMkLst>
          </pc:spChg>
          <pc:spChg chg="mod">
            <ac:chgData name="Weichhart, Georg" userId="6acaec35-c60b-4926-b3cb-0a23db3b40a0" providerId="ADAL" clId="{28D68A11-B57B-4C9B-BA7F-187D1A38C6D1}" dt="2024-11-18T09:40:47.704" v="869" actId="790"/>
            <ac:spMkLst>
              <pc:docMk/>
              <pc:sldMasterMk cId="2541662418" sldId="2147483660"/>
              <pc:sldLayoutMk cId="934782453" sldId="2147483701"/>
              <ac:spMk id="3" creationId="{EAB99FF0-D2F6-49B1-8163-8F41F44BD37E}"/>
            </ac:spMkLst>
          </pc:spChg>
          <pc:spChg chg="mod">
            <ac:chgData name="Weichhart, Georg" userId="6acaec35-c60b-4926-b3cb-0a23db3b40a0" providerId="ADAL" clId="{28D68A11-B57B-4C9B-BA7F-187D1A38C6D1}" dt="2024-11-18T09:40:47.704" v="868" actId="790"/>
            <ac:spMkLst>
              <pc:docMk/>
              <pc:sldMasterMk cId="2541662418" sldId="2147483660"/>
              <pc:sldLayoutMk cId="934782453" sldId="2147483701"/>
              <ac:spMk id="5" creationId="{9FF4EC82-580C-4586-8F94-B52AC4B8F68F}"/>
            </ac:spMkLst>
          </pc:spChg>
          <pc:spChg chg="mod">
            <ac:chgData name="Weichhart, Georg" userId="6acaec35-c60b-4926-b3cb-0a23db3b40a0" providerId="ADAL" clId="{28D68A11-B57B-4C9B-BA7F-187D1A38C6D1}" dt="2024-11-18T09:40:47.704" v="867" actId="790"/>
            <ac:spMkLst>
              <pc:docMk/>
              <pc:sldMasterMk cId="2541662418" sldId="2147483660"/>
              <pc:sldLayoutMk cId="934782453" sldId="2147483701"/>
              <ac:spMk id="6" creationId="{77B17D79-02A5-463C-A7F3-A92241A9CD16}"/>
            </ac:spMkLst>
          </pc:spChg>
          <pc:spChg chg="mod">
            <ac:chgData name="Weichhart, Georg" userId="6acaec35-c60b-4926-b3cb-0a23db3b40a0" providerId="ADAL" clId="{28D68A11-B57B-4C9B-BA7F-187D1A38C6D1}" dt="2024-11-18T09:40:47.704" v="866" actId="790"/>
            <ac:spMkLst>
              <pc:docMk/>
              <pc:sldMasterMk cId="2541662418" sldId="2147483660"/>
              <pc:sldLayoutMk cId="934782453" sldId="2147483701"/>
              <ac:spMk id="7" creationId="{4F6E0ADB-8058-4652-8F48-21C8CF77EBA6}"/>
            </ac:spMkLst>
          </pc:spChg>
          <pc:spChg chg="mod">
            <ac:chgData name="Weichhart, Georg" userId="6acaec35-c60b-4926-b3cb-0a23db3b40a0" providerId="ADAL" clId="{28D68A11-B57B-4C9B-BA7F-187D1A38C6D1}" dt="2024-11-18T09:40:47.704" v="871" actId="790"/>
            <ac:spMkLst>
              <pc:docMk/>
              <pc:sldMasterMk cId="2541662418" sldId="2147483660"/>
              <pc:sldLayoutMk cId="934782453" sldId="2147483701"/>
              <ac:spMk id="8" creationId="{9F511298-DC0E-4550-AEAA-AAE6E08F28B8}"/>
            </ac:spMkLst>
          </pc:spChg>
          <pc:spChg chg="mod">
            <ac:chgData name="Weichhart, Georg" userId="6acaec35-c60b-4926-b3cb-0a23db3b40a0" providerId="ADAL" clId="{28D68A11-B57B-4C9B-BA7F-187D1A38C6D1}" dt="2024-11-18T09:40:47.720" v="872" actId="790"/>
            <ac:spMkLst>
              <pc:docMk/>
              <pc:sldMasterMk cId="2541662418" sldId="2147483660"/>
              <pc:sldLayoutMk cId="934782453" sldId="2147483701"/>
              <ac:spMk id="9" creationId="{29883948-601D-4559-9259-A5FD8E1F0474}"/>
            </ac:spMkLst>
          </pc:spChg>
          <pc:spChg chg="mod">
            <ac:chgData name="Weichhart, Georg" userId="6acaec35-c60b-4926-b3cb-0a23db3b40a0" providerId="ADAL" clId="{28D68A11-B57B-4C9B-BA7F-187D1A38C6D1}" dt="2024-11-18T09:40:47.720" v="873" actId="790"/>
            <ac:spMkLst>
              <pc:docMk/>
              <pc:sldMasterMk cId="2541662418" sldId="2147483660"/>
              <pc:sldLayoutMk cId="934782453" sldId="2147483701"/>
              <ac:spMk id="12" creationId="{2741F9F2-90EF-4BCD-B2BD-DE9276E8E007}"/>
            </ac:spMkLst>
          </pc:spChg>
        </pc:sldLayoutChg>
        <pc:sldLayoutChg chg="modSp mod">
          <pc:chgData name="Weichhart, Georg" userId="6acaec35-c60b-4926-b3cb-0a23db3b40a0" providerId="ADAL" clId="{28D68A11-B57B-4C9B-BA7F-187D1A38C6D1}" dt="2024-11-18T09:40:47.624" v="809" actId="790"/>
          <pc:sldLayoutMkLst>
            <pc:docMk/>
            <pc:sldMasterMk cId="2541662418" sldId="2147483660"/>
            <pc:sldLayoutMk cId="3680079490" sldId="2147483702"/>
          </pc:sldLayoutMkLst>
          <pc:spChg chg="mod">
            <ac:chgData name="Weichhart, Georg" userId="6acaec35-c60b-4926-b3cb-0a23db3b40a0" providerId="ADAL" clId="{28D68A11-B57B-4C9B-BA7F-187D1A38C6D1}" dt="2024-11-18T09:40:47.624" v="808" actId="790"/>
            <ac:spMkLst>
              <pc:docMk/>
              <pc:sldMasterMk cId="2541662418" sldId="2147483660"/>
              <pc:sldLayoutMk cId="3680079490" sldId="2147483702"/>
              <ac:spMk id="2" creationId="{5F9BD10A-C2D6-4AAB-81E0-AE2109049063}"/>
            </ac:spMkLst>
          </pc:spChg>
          <pc:spChg chg="mod">
            <ac:chgData name="Weichhart, Georg" userId="6acaec35-c60b-4926-b3cb-0a23db3b40a0" providerId="ADAL" clId="{28D68A11-B57B-4C9B-BA7F-187D1A38C6D1}" dt="2024-11-18T09:40:47.624" v="807" actId="790"/>
            <ac:spMkLst>
              <pc:docMk/>
              <pc:sldMasterMk cId="2541662418" sldId="2147483660"/>
              <pc:sldLayoutMk cId="3680079490" sldId="2147483702"/>
              <ac:spMk id="5" creationId="{9FF4EC82-580C-4586-8F94-B52AC4B8F68F}"/>
            </ac:spMkLst>
          </pc:spChg>
          <pc:spChg chg="mod">
            <ac:chgData name="Weichhart, Georg" userId="6acaec35-c60b-4926-b3cb-0a23db3b40a0" providerId="ADAL" clId="{28D68A11-B57B-4C9B-BA7F-187D1A38C6D1}" dt="2024-11-18T09:40:47.624" v="806" actId="790"/>
            <ac:spMkLst>
              <pc:docMk/>
              <pc:sldMasterMk cId="2541662418" sldId="2147483660"/>
              <pc:sldLayoutMk cId="3680079490" sldId="2147483702"/>
              <ac:spMk id="6" creationId="{77B17D79-02A5-463C-A7F3-A92241A9CD16}"/>
            </ac:spMkLst>
          </pc:spChg>
          <pc:spChg chg="mod">
            <ac:chgData name="Weichhart, Georg" userId="6acaec35-c60b-4926-b3cb-0a23db3b40a0" providerId="ADAL" clId="{28D68A11-B57B-4C9B-BA7F-187D1A38C6D1}" dt="2024-11-18T09:40:47.624" v="805" actId="790"/>
            <ac:spMkLst>
              <pc:docMk/>
              <pc:sldMasterMk cId="2541662418" sldId="2147483660"/>
              <pc:sldLayoutMk cId="3680079490" sldId="2147483702"/>
              <ac:spMk id="7" creationId="{4F6E0ADB-8058-4652-8F48-21C8CF77EBA6}"/>
            </ac:spMkLst>
          </pc:spChg>
          <pc:spChg chg="mod">
            <ac:chgData name="Weichhart, Georg" userId="6acaec35-c60b-4926-b3cb-0a23db3b40a0" providerId="ADAL" clId="{28D68A11-B57B-4C9B-BA7F-187D1A38C6D1}" dt="2024-11-18T09:40:47.624" v="809" actId="790"/>
            <ac:spMkLst>
              <pc:docMk/>
              <pc:sldMasterMk cId="2541662418" sldId="2147483660"/>
              <pc:sldLayoutMk cId="3680079490" sldId="2147483702"/>
              <ac:spMk id="8" creationId="{9F511298-DC0E-4550-AEAA-AAE6E08F28B8}"/>
            </ac:spMkLst>
          </pc:spChg>
        </pc:sldLayoutChg>
        <pc:sldLayoutChg chg="modSp mod">
          <pc:chgData name="Weichhart, Georg" userId="6acaec35-c60b-4926-b3cb-0a23db3b40a0" providerId="ADAL" clId="{28D68A11-B57B-4C9B-BA7F-187D1A38C6D1}" dt="2024-11-18T09:40:48.407" v="1055" actId="790"/>
          <pc:sldLayoutMkLst>
            <pc:docMk/>
            <pc:sldMasterMk cId="2541662418" sldId="2147483660"/>
            <pc:sldLayoutMk cId="1627620566" sldId="2147483703"/>
          </pc:sldLayoutMkLst>
          <pc:spChg chg="mod">
            <ac:chgData name="Weichhart, Georg" userId="6acaec35-c60b-4926-b3cb-0a23db3b40a0" providerId="ADAL" clId="{28D68A11-B57B-4C9B-BA7F-187D1A38C6D1}" dt="2024-11-18T09:40:48.407" v="1053" actId="790"/>
            <ac:spMkLst>
              <pc:docMk/>
              <pc:sldMasterMk cId="2541662418" sldId="2147483660"/>
              <pc:sldLayoutMk cId="1627620566" sldId="2147483703"/>
              <ac:spMk id="8" creationId="{9BE096DF-7E33-4E2C-9A50-D832101918DD}"/>
            </ac:spMkLst>
          </pc:spChg>
          <pc:spChg chg="mod">
            <ac:chgData name="Weichhart, Georg" userId="6acaec35-c60b-4926-b3cb-0a23db3b40a0" providerId="ADAL" clId="{28D68A11-B57B-4C9B-BA7F-187D1A38C6D1}" dt="2024-11-18T09:40:48.407" v="1054" actId="790"/>
            <ac:spMkLst>
              <pc:docMk/>
              <pc:sldMasterMk cId="2541662418" sldId="2147483660"/>
              <pc:sldLayoutMk cId="1627620566" sldId="2147483703"/>
              <ac:spMk id="9" creationId="{C0B02AFD-E5B1-4740-A66E-C0BA2AE5F83C}"/>
            </ac:spMkLst>
          </pc:spChg>
          <pc:spChg chg="mod">
            <ac:chgData name="Weichhart, Georg" userId="6acaec35-c60b-4926-b3cb-0a23db3b40a0" providerId="ADAL" clId="{28D68A11-B57B-4C9B-BA7F-187D1A38C6D1}" dt="2024-11-18T09:40:48.407" v="1055" actId="790"/>
            <ac:spMkLst>
              <pc:docMk/>
              <pc:sldMasterMk cId="2541662418" sldId="2147483660"/>
              <pc:sldLayoutMk cId="1627620566" sldId="2147483703"/>
              <ac:spMk id="10" creationId="{681EC5C6-F2AF-4E9A-9EB5-26DCA01AF041}"/>
            </ac:spMkLst>
          </pc:spChg>
          <pc:spChg chg="mod">
            <ac:chgData name="Weichhart, Georg" userId="6acaec35-c60b-4926-b3cb-0a23db3b40a0" providerId="ADAL" clId="{28D68A11-B57B-4C9B-BA7F-187D1A38C6D1}" dt="2024-11-18T09:40:48.407" v="1051" actId="790"/>
            <ac:spMkLst>
              <pc:docMk/>
              <pc:sldMasterMk cId="2541662418" sldId="2147483660"/>
              <pc:sldLayoutMk cId="1627620566" sldId="2147483703"/>
              <ac:spMk id="22" creationId="{112646BB-C4D1-4366-BD7C-A9EB34DC4771}"/>
            </ac:spMkLst>
          </pc:spChg>
          <pc:spChg chg="mod">
            <ac:chgData name="Weichhart, Georg" userId="6acaec35-c60b-4926-b3cb-0a23db3b40a0" providerId="ADAL" clId="{28D68A11-B57B-4C9B-BA7F-187D1A38C6D1}" dt="2024-11-18T09:40:48.407" v="1052" actId="790"/>
            <ac:spMkLst>
              <pc:docMk/>
              <pc:sldMasterMk cId="2541662418" sldId="2147483660"/>
              <pc:sldLayoutMk cId="1627620566" sldId="2147483703"/>
              <ac:spMk id="23" creationId="{D9EB63FD-45E9-4F5C-A776-B23A7F12524B}"/>
            </ac:spMkLst>
          </pc:spChg>
          <pc:spChg chg="mod">
            <ac:chgData name="Weichhart, Georg" userId="6acaec35-c60b-4926-b3cb-0a23db3b40a0" providerId="ADAL" clId="{28D68A11-B57B-4C9B-BA7F-187D1A38C6D1}" dt="2024-11-18T09:40:48.407" v="1050" actId="790"/>
            <ac:spMkLst>
              <pc:docMk/>
              <pc:sldMasterMk cId="2541662418" sldId="2147483660"/>
              <pc:sldLayoutMk cId="1627620566" sldId="2147483703"/>
              <ac:spMk id="24" creationId="{FD6B7E72-4CD5-4BAB-B779-15A9C6E91BED}"/>
            </ac:spMkLst>
          </pc:spChg>
          <pc:spChg chg="mod">
            <ac:chgData name="Weichhart, Georg" userId="6acaec35-c60b-4926-b3cb-0a23db3b40a0" providerId="ADAL" clId="{28D68A11-B57B-4C9B-BA7F-187D1A38C6D1}" dt="2024-11-18T09:40:47.972" v="1049" actId="790"/>
            <ac:spMkLst>
              <pc:docMk/>
              <pc:sldMasterMk cId="2541662418" sldId="2147483660"/>
              <pc:sldLayoutMk cId="1627620566" sldId="2147483703"/>
              <ac:spMk id="25" creationId="{CA01E385-DD4B-4DC3-81A8-255F7ADF14DC}"/>
            </ac:spMkLst>
          </pc:spChg>
        </pc:sldLayoutChg>
        <pc:sldLayoutChg chg="modSp mod">
          <pc:chgData name="Weichhart, Georg" userId="6acaec35-c60b-4926-b3cb-0a23db3b40a0" providerId="ADAL" clId="{28D68A11-B57B-4C9B-BA7F-187D1A38C6D1}" dt="2024-11-18T09:40:48.407" v="1060" actId="790"/>
          <pc:sldLayoutMkLst>
            <pc:docMk/>
            <pc:sldMasterMk cId="2541662418" sldId="2147483660"/>
            <pc:sldLayoutMk cId="344340925" sldId="2147483706"/>
          </pc:sldLayoutMkLst>
          <pc:spChg chg="mod">
            <ac:chgData name="Weichhart, Georg" userId="6acaec35-c60b-4926-b3cb-0a23db3b40a0" providerId="ADAL" clId="{28D68A11-B57B-4C9B-BA7F-187D1A38C6D1}" dt="2024-11-18T09:40:48.407" v="1056" actId="790"/>
            <ac:spMkLst>
              <pc:docMk/>
              <pc:sldMasterMk cId="2541662418" sldId="2147483660"/>
              <pc:sldLayoutMk cId="344340925" sldId="2147483706"/>
              <ac:spMk id="2" creationId="{00000000-0000-0000-0000-000000000000}"/>
            </ac:spMkLst>
          </pc:spChg>
          <pc:spChg chg="mod">
            <ac:chgData name="Weichhart, Georg" userId="6acaec35-c60b-4926-b3cb-0a23db3b40a0" providerId="ADAL" clId="{28D68A11-B57B-4C9B-BA7F-187D1A38C6D1}" dt="2024-11-18T09:40:48.407" v="1058" actId="790"/>
            <ac:spMkLst>
              <pc:docMk/>
              <pc:sldMasterMk cId="2541662418" sldId="2147483660"/>
              <pc:sldLayoutMk cId="344340925" sldId="2147483706"/>
              <ac:spMk id="6" creationId="{00000000-0000-0000-0000-000000000000}"/>
            </ac:spMkLst>
          </pc:spChg>
          <pc:spChg chg="mod">
            <ac:chgData name="Weichhart, Georg" userId="6acaec35-c60b-4926-b3cb-0a23db3b40a0" providerId="ADAL" clId="{28D68A11-B57B-4C9B-BA7F-187D1A38C6D1}" dt="2024-11-18T09:40:48.407" v="1057" actId="790"/>
            <ac:spMkLst>
              <pc:docMk/>
              <pc:sldMasterMk cId="2541662418" sldId="2147483660"/>
              <pc:sldLayoutMk cId="344340925" sldId="2147483706"/>
              <ac:spMk id="7" creationId="{00000000-0000-0000-0000-000000000000}"/>
            </ac:spMkLst>
          </pc:spChg>
          <pc:spChg chg="mod">
            <ac:chgData name="Weichhart, Georg" userId="6acaec35-c60b-4926-b3cb-0a23db3b40a0" providerId="ADAL" clId="{28D68A11-B57B-4C9B-BA7F-187D1A38C6D1}" dt="2024-11-18T09:40:48.407" v="1059" actId="790"/>
            <ac:spMkLst>
              <pc:docMk/>
              <pc:sldMasterMk cId="2541662418" sldId="2147483660"/>
              <pc:sldLayoutMk cId="344340925" sldId="2147483706"/>
              <ac:spMk id="8" creationId="{00000000-0000-0000-0000-000000000000}"/>
            </ac:spMkLst>
          </pc:spChg>
          <pc:spChg chg="mod">
            <ac:chgData name="Weichhart, Georg" userId="6acaec35-c60b-4926-b3cb-0a23db3b40a0" providerId="ADAL" clId="{28D68A11-B57B-4C9B-BA7F-187D1A38C6D1}" dt="2024-11-18T09:40:48.407" v="1060" actId="790"/>
            <ac:spMkLst>
              <pc:docMk/>
              <pc:sldMasterMk cId="2541662418" sldId="2147483660"/>
              <pc:sldLayoutMk cId="344340925" sldId="2147483706"/>
              <ac:spMk id="9" creationId="{00000000-0000-0000-0000-000000000000}"/>
            </ac:spMkLst>
          </pc:spChg>
        </pc:sldLayoutChg>
        <pc:sldLayoutChg chg="modSp mod">
          <pc:chgData name="Weichhart, Georg" userId="6acaec35-c60b-4926-b3cb-0a23db3b40a0" providerId="ADAL" clId="{28D68A11-B57B-4C9B-BA7F-187D1A38C6D1}" dt="2024-11-18T09:40:48.423" v="1064" actId="790"/>
          <pc:sldLayoutMkLst>
            <pc:docMk/>
            <pc:sldMasterMk cId="2541662418" sldId="2147483660"/>
            <pc:sldLayoutMk cId="3056852058" sldId="2147483707"/>
          </pc:sldLayoutMkLst>
          <pc:spChg chg="mod">
            <ac:chgData name="Weichhart, Georg" userId="6acaec35-c60b-4926-b3cb-0a23db3b40a0" providerId="ADAL" clId="{28D68A11-B57B-4C9B-BA7F-187D1A38C6D1}" dt="2024-11-18T09:40:48.421" v="1061" actId="790"/>
            <ac:spMkLst>
              <pc:docMk/>
              <pc:sldMasterMk cId="2541662418" sldId="2147483660"/>
              <pc:sldLayoutMk cId="3056852058" sldId="2147483707"/>
              <ac:spMk id="2" creationId="{00000000-0000-0000-0000-000000000000}"/>
            </ac:spMkLst>
          </pc:spChg>
          <pc:spChg chg="mod">
            <ac:chgData name="Weichhart, Georg" userId="6acaec35-c60b-4926-b3cb-0a23db3b40a0" providerId="ADAL" clId="{28D68A11-B57B-4C9B-BA7F-187D1A38C6D1}" dt="2024-11-18T09:40:48.423" v="1062" actId="790"/>
            <ac:spMkLst>
              <pc:docMk/>
              <pc:sldMasterMk cId="2541662418" sldId="2147483660"/>
              <pc:sldLayoutMk cId="3056852058" sldId="2147483707"/>
              <ac:spMk id="3" creationId="{00000000-0000-0000-0000-000000000000}"/>
            </ac:spMkLst>
          </pc:spChg>
          <pc:spChg chg="mod">
            <ac:chgData name="Weichhart, Georg" userId="6acaec35-c60b-4926-b3cb-0a23db3b40a0" providerId="ADAL" clId="{28D68A11-B57B-4C9B-BA7F-187D1A38C6D1}" dt="2024-11-18T09:40:48.423" v="1063" actId="790"/>
            <ac:spMkLst>
              <pc:docMk/>
              <pc:sldMasterMk cId="2541662418" sldId="2147483660"/>
              <pc:sldLayoutMk cId="3056852058" sldId="2147483707"/>
              <ac:spMk id="4" creationId="{00000000-0000-0000-0000-000000000000}"/>
            </ac:spMkLst>
          </pc:spChg>
          <pc:spChg chg="mod">
            <ac:chgData name="Weichhart, Georg" userId="6acaec35-c60b-4926-b3cb-0a23db3b40a0" providerId="ADAL" clId="{28D68A11-B57B-4C9B-BA7F-187D1A38C6D1}" dt="2024-11-18T09:40:48.423" v="1064" actId="790"/>
            <ac:spMkLst>
              <pc:docMk/>
              <pc:sldMasterMk cId="2541662418" sldId="2147483660"/>
              <pc:sldLayoutMk cId="3056852058" sldId="2147483707"/>
              <ac:spMk id="5" creationId="{00000000-0000-0000-0000-000000000000}"/>
            </ac:spMkLst>
          </pc:spChg>
        </pc:sldLayoutChg>
      </pc:sldMaster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EC18A65-42FF-4F7D-BF7C-19D932EECB2B}" type="doc">
      <dgm:prSet loTypeId="urn:microsoft.com/office/officeart/2005/8/layout/chevron1" loCatId="process" qsTypeId="urn:microsoft.com/office/officeart/2005/8/quickstyle/simple1" qsCatId="simple" csTypeId="urn:microsoft.com/office/officeart/2005/8/colors/accent1_2" csCatId="accent1" phldr="1"/>
      <dgm:spPr/>
      <dgm:t>
        <a:bodyPr/>
        <a:lstStyle/>
        <a:p>
          <a:endParaRPr lang="en-US"/>
        </a:p>
      </dgm:t>
    </dgm:pt>
    <dgm:pt modelId="{A8965B60-B018-434F-A002-21A528202B3C}">
      <dgm:prSet phldrT="[Text]" custT="1"/>
      <dgm:spPr>
        <a:solidFill>
          <a:schemeClr val="tx1"/>
        </a:solidFill>
      </dgm:spPr>
      <dgm:t>
        <a:bodyPr/>
        <a:lstStyle/>
        <a:p>
          <a:r>
            <a:rPr lang="de-AT" sz="1200" dirty="0" err="1"/>
            <a:t>Prepared</a:t>
          </a:r>
          <a:r>
            <a:rPr lang="de-AT" sz="1200" dirty="0"/>
            <a:t> </a:t>
          </a:r>
          <a:r>
            <a:rPr lang="de-AT" sz="1200" dirty="0" err="1"/>
            <a:t>data</a:t>
          </a:r>
          <a:endParaRPr lang="en-US" sz="1200" dirty="0"/>
        </a:p>
      </dgm:t>
    </dgm:pt>
    <dgm:pt modelId="{7726D7DD-E024-4561-88DB-DFC52F893C2E}" type="parTrans" cxnId="{E939751D-66CD-4E56-9908-0125F4561ABE}">
      <dgm:prSet/>
      <dgm:spPr/>
      <dgm:t>
        <a:bodyPr/>
        <a:lstStyle/>
        <a:p>
          <a:endParaRPr lang="en-US" sz="2000"/>
        </a:p>
      </dgm:t>
    </dgm:pt>
    <dgm:pt modelId="{CF8987C4-A3EB-4E3E-A123-B1BC7B5DB775}" type="sibTrans" cxnId="{E939751D-66CD-4E56-9908-0125F4561ABE}">
      <dgm:prSet custT="1"/>
      <dgm:spPr/>
      <dgm:t>
        <a:bodyPr/>
        <a:lstStyle/>
        <a:p>
          <a:endParaRPr lang="en-US" sz="1000"/>
        </a:p>
      </dgm:t>
    </dgm:pt>
    <dgm:pt modelId="{E8FFFADF-2F28-4DF6-A738-C4136B84F331}">
      <dgm:prSet phldrT="[Text]" custT="1"/>
      <dgm:spPr>
        <a:solidFill>
          <a:schemeClr val="bg2"/>
        </a:solidFill>
      </dgm:spPr>
      <dgm:t>
        <a:bodyPr/>
        <a:lstStyle/>
        <a:p>
          <a:r>
            <a:rPr lang="en-US" sz="1200" dirty="0">
              <a:solidFill>
                <a:srgbClr val="FFFFFF"/>
              </a:solidFill>
            </a:rPr>
            <a:t>Data analytics (tool box) </a:t>
          </a:r>
          <a:endParaRPr lang="en-US" sz="1200" dirty="0"/>
        </a:p>
      </dgm:t>
    </dgm:pt>
    <dgm:pt modelId="{1ACFA776-FD5A-4837-991D-59C722FD02FC}" type="parTrans" cxnId="{E067B023-0751-4BCB-90AF-DBEE777EC004}">
      <dgm:prSet/>
      <dgm:spPr/>
      <dgm:t>
        <a:bodyPr/>
        <a:lstStyle/>
        <a:p>
          <a:endParaRPr lang="en-US" sz="2000"/>
        </a:p>
      </dgm:t>
    </dgm:pt>
    <dgm:pt modelId="{766FC5BB-3718-4C55-BA87-CBA54FC8D6EB}" type="sibTrans" cxnId="{E067B023-0751-4BCB-90AF-DBEE777EC004}">
      <dgm:prSet custT="1"/>
      <dgm:spPr/>
      <dgm:t>
        <a:bodyPr/>
        <a:lstStyle/>
        <a:p>
          <a:endParaRPr lang="en-US" sz="1000"/>
        </a:p>
      </dgm:t>
    </dgm:pt>
    <dgm:pt modelId="{4CB7AE31-4E10-4535-BFDD-AB5E7E11A45B}">
      <dgm:prSet phldrT="[Text]" custT="1"/>
      <dgm:spPr>
        <a:solidFill>
          <a:srgbClr val="00587C"/>
        </a:solidFill>
      </dgm:spPr>
      <dgm:t>
        <a:bodyPr/>
        <a:lstStyle/>
        <a:p>
          <a:r>
            <a:rPr lang="en-US" sz="1200" dirty="0"/>
            <a:t>Patterns &amp; insights</a:t>
          </a:r>
        </a:p>
      </dgm:t>
    </dgm:pt>
    <dgm:pt modelId="{4DA16D54-16CA-4BF4-853B-5CF9B03C5051}" type="parTrans" cxnId="{F1155E80-72D5-4851-9111-1F1F80F71863}">
      <dgm:prSet/>
      <dgm:spPr/>
      <dgm:t>
        <a:bodyPr/>
        <a:lstStyle/>
        <a:p>
          <a:endParaRPr lang="en-US" sz="2000"/>
        </a:p>
      </dgm:t>
    </dgm:pt>
    <dgm:pt modelId="{B55275EF-6D55-439B-8CDB-47ACAA5B5F95}" type="sibTrans" cxnId="{F1155E80-72D5-4851-9111-1F1F80F71863}">
      <dgm:prSet custT="1"/>
      <dgm:spPr/>
      <dgm:t>
        <a:bodyPr/>
        <a:lstStyle/>
        <a:p>
          <a:endParaRPr lang="en-US" sz="1000"/>
        </a:p>
      </dgm:t>
    </dgm:pt>
    <dgm:pt modelId="{B77741B9-BA89-4DF1-BF76-2F95B1ABE7E2}">
      <dgm:prSet phldrT="[Text]" custT="1"/>
      <dgm:spPr>
        <a:solidFill>
          <a:schemeClr val="bg2"/>
        </a:solidFill>
      </dgm:spPr>
      <dgm:t>
        <a:bodyPr/>
        <a:lstStyle/>
        <a:p>
          <a:r>
            <a:rPr lang="en-US" sz="1200" b="0" dirty="0"/>
            <a:t>Deploy</a:t>
          </a:r>
          <a:r>
            <a:rPr lang="en-US" sz="1200" dirty="0"/>
            <a:t>      </a:t>
          </a:r>
          <a:r>
            <a:rPr lang="en-US" sz="1200" noProof="0" dirty="0"/>
            <a:t>data driven model</a:t>
          </a:r>
          <a:endParaRPr lang="en-US" sz="1200" dirty="0"/>
        </a:p>
      </dgm:t>
    </dgm:pt>
    <dgm:pt modelId="{07486CA9-B304-465C-8CE8-030312876643}" type="parTrans" cxnId="{A3A7F3F0-9D3B-4B9E-85E8-4B30FC200899}">
      <dgm:prSet/>
      <dgm:spPr/>
      <dgm:t>
        <a:bodyPr/>
        <a:lstStyle/>
        <a:p>
          <a:endParaRPr lang="en-US" sz="2000"/>
        </a:p>
      </dgm:t>
    </dgm:pt>
    <dgm:pt modelId="{73EA72C9-04DE-4A1A-8E83-3CFD7FD4194A}" type="sibTrans" cxnId="{A3A7F3F0-9D3B-4B9E-85E8-4B30FC200899}">
      <dgm:prSet custT="1"/>
      <dgm:spPr/>
      <dgm:t>
        <a:bodyPr/>
        <a:lstStyle/>
        <a:p>
          <a:endParaRPr lang="en-US" sz="1000"/>
        </a:p>
      </dgm:t>
    </dgm:pt>
    <dgm:pt modelId="{B8F7DD1A-CC30-483D-9F73-24532D707AAC}">
      <dgm:prSet phldrT="[Text]" custT="1"/>
      <dgm:spPr>
        <a:solidFill>
          <a:schemeClr val="bg1"/>
        </a:solidFill>
      </dgm:spPr>
      <dgm:t>
        <a:bodyPr/>
        <a:lstStyle/>
        <a:p>
          <a:endParaRPr lang="en-US" sz="1200" dirty="0"/>
        </a:p>
      </dgm:t>
    </dgm:pt>
    <dgm:pt modelId="{939E4999-3DFF-45AE-84A2-6F6391D86738}" type="sibTrans" cxnId="{6594E747-633C-45B4-B820-A2C7EE2A7683}">
      <dgm:prSet custT="1"/>
      <dgm:spPr>
        <a:solidFill>
          <a:schemeClr val="bg1"/>
        </a:solidFill>
      </dgm:spPr>
      <dgm:t>
        <a:bodyPr/>
        <a:lstStyle/>
        <a:p>
          <a:endParaRPr lang="en-US" sz="1000"/>
        </a:p>
      </dgm:t>
    </dgm:pt>
    <dgm:pt modelId="{2F425407-5722-48E0-97EC-B584033E891E}" type="parTrans" cxnId="{6594E747-633C-45B4-B820-A2C7EE2A7683}">
      <dgm:prSet/>
      <dgm:spPr/>
      <dgm:t>
        <a:bodyPr/>
        <a:lstStyle/>
        <a:p>
          <a:endParaRPr lang="en-US" sz="2000"/>
        </a:p>
      </dgm:t>
    </dgm:pt>
    <dgm:pt modelId="{A2F703E1-83F3-431A-A22C-47BB8052C907}" type="pres">
      <dgm:prSet presAssocID="{FEC18A65-42FF-4F7D-BF7C-19D932EECB2B}" presName="Name0" presStyleCnt="0">
        <dgm:presLayoutVars>
          <dgm:dir/>
          <dgm:animLvl val="lvl"/>
          <dgm:resizeHandles val="exact"/>
        </dgm:presLayoutVars>
      </dgm:prSet>
      <dgm:spPr/>
    </dgm:pt>
    <dgm:pt modelId="{828AEECB-9EAD-4332-8C29-936677A4548C}" type="pres">
      <dgm:prSet presAssocID="{A8965B60-B018-434F-A002-21A528202B3C}" presName="parTxOnly" presStyleLbl="node1" presStyleIdx="0" presStyleCnt="5">
        <dgm:presLayoutVars>
          <dgm:chMax val="0"/>
          <dgm:chPref val="0"/>
          <dgm:bulletEnabled val="1"/>
        </dgm:presLayoutVars>
      </dgm:prSet>
      <dgm:spPr/>
    </dgm:pt>
    <dgm:pt modelId="{8E4901C5-DEE8-40C7-9DA1-3F6817792975}" type="pres">
      <dgm:prSet presAssocID="{CF8987C4-A3EB-4E3E-A123-B1BC7B5DB775}" presName="parTxOnlySpace" presStyleCnt="0"/>
      <dgm:spPr/>
    </dgm:pt>
    <dgm:pt modelId="{EB2DA017-BC3C-4B77-AE13-41D5F7735369}" type="pres">
      <dgm:prSet presAssocID="{E8FFFADF-2F28-4DF6-A738-C4136B84F331}" presName="parTxOnly" presStyleLbl="node1" presStyleIdx="1" presStyleCnt="5">
        <dgm:presLayoutVars>
          <dgm:chMax val="0"/>
          <dgm:chPref val="0"/>
          <dgm:bulletEnabled val="1"/>
        </dgm:presLayoutVars>
      </dgm:prSet>
      <dgm:spPr/>
    </dgm:pt>
    <dgm:pt modelId="{48F69137-F7A2-4562-B0D4-71EDB02280BA}" type="pres">
      <dgm:prSet presAssocID="{766FC5BB-3718-4C55-BA87-CBA54FC8D6EB}" presName="parTxOnlySpace" presStyleCnt="0"/>
      <dgm:spPr/>
    </dgm:pt>
    <dgm:pt modelId="{7F268466-5BF7-4B5D-BD70-2E33A9C2D739}" type="pres">
      <dgm:prSet presAssocID="{4CB7AE31-4E10-4535-BFDD-AB5E7E11A45B}" presName="parTxOnly" presStyleLbl="node1" presStyleIdx="2" presStyleCnt="5">
        <dgm:presLayoutVars>
          <dgm:chMax val="0"/>
          <dgm:chPref val="0"/>
          <dgm:bulletEnabled val="1"/>
        </dgm:presLayoutVars>
      </dgm:prSet>
      <dgm:spPr/>
    </dgm:pt>
    <dgm:pt modelId="{EE23FEC2-A0F2-4FC1-AAB9-6DA02C10452B}" type="pres">
      <dgm:prSet presAssocID="{B55275EF-6D55-439B-8CDB-47ACAA5B5F95}" presName="parTxOnlySpace" presStyleCnt="0"/>
      <dgm:spPr/>
    </dgm:pt>
    <dgm:pt modelId="{ACAA0C4E-9DF0-4BB4-B833-FBED3E1F6CFE}" type="pres">
      <dgm:prSet presAssocID="{B77741B9-BA89-4DF1-BF76-2F95B1ABE7E2}" presName="parTxOnly" presStyleLbl="node1" presStyleIdx="3" presStyleCnt="5">
        <dgm:presLayoutVars>
          <dgm:chMax val="0"/>
          <dgm:chPref val="0"/>
          <dgm:bulletEnabled val="1"/>
        </dgm:presLayoutVars>
      </dgm:prSet>
      <dgm:spPr/>
    </dgm:pt>
    <dgm:pt modelId="{C55653BB-FBA6-4612-A1A3-334375DD36D3}" type="pres">
      <dgm:prSet presAssocID="{73EA72C9-04DE-4A1A-8E83-3CFD7FD4194A}" presName="parTxOnlySpace" presStyleCnt="0"/>
      <dgm:spPr/>
    </dgm:pt>
    <dgm:pt modelId="{4DA34158-5E28-4A9B-ACE9-0D6121BE782E}" type="pres">
      <dgm:prSet presAssocID="{B8F7DD1A-CC30-483D-9F73-24532D707AAC}" presName="parTxOnly" presStyleLbl="node1" presStyleIdx="4" presStyleCnt="5">
        <dgm:presLayoutVars>
          <dgm:chMax val="0"/>
          <dgm:chPref val="0"/>
          <dgm:bulletEnabled val="1"/>
        </dgm:presLayoutVars>
      </dgm:prSet>
      <dgm:spPr/>
    </dgm:pt>
  </dgm:ptLst>
  <dgm:cxnLst>
    <dgm:cxn modelId="{E939751D-66CD-4E56-9908-0125F4561ABE}" srcId="{FEC18A65-42FF-4F7D-BF7C-19D932EECB2B}" destId="{A8965B60-B018-434F-A002-21A528202B3C}" srcOrd="0" destOrd="0" parTransId="{7726D7DD-E024-4561-88DB-DFC52F893C2E}" sibTransId="{CF8987C4-A3EB-4E3E-A123-B1BC7B5DB775}"/>
    <dgm:cxn modelId="{E067B023-0751-4BCB-90AF-DBEE777EC004}" srcId="{FEC18A65-42FF-4F7D-BF7C-19D932EECB2B}" destId="{E8FFFADF-2F28-4DF6-A738-C4136B84F331}" srcOrd="1" destOrd="0" parTransId="{1ACFA776-FD5A-4837-991D-59C722FD02FC}" sibTransId="{766FC5BB-3718-4C55-BA87-CBA54FC8D6EB}"/>
    <dgm:cxn modelId="{A0EE982D-FDF7-4843-B2E2-CB46205AFF24}" type="presOf" srcId="{A8965B60-B018-434F-A002-21A528202B3C}" destId="{828AEECB-9EAD-4332-8C29-936677A4548C}" srcOrd="0" destOrd="0" presId="urn:microsoft.com/office/officeart/2005/8/layout/chevron1"/>
    <dgm:cxn modelId="{2FAA2A5F-A581-408D-9244-1523250213E0}" type="presOf" srcId="{FEC18A65-42FF-4F7D-BF7C-19D932EECB2B}" destId="{A2F703E1-83F3-431A-A22C-47BB8052C907}" srcOrd="0" destOrd="0" presId="urn:microsoft.com/office/officeart/2005/8/layout/chevron1"/>
    <dgm:cxn modelId="{6594E747-633C-45B4-B820-A2C7EE2A7683}" srcId="{FEC18A65-42FF-4F7D-BF7C-19D932EECB2B}" destId="{B8F7DD1A-CC30-483D-9F73-24532D707AAC}" srcOrd="4" destOrd="0" parTransId="{2F425407-5722-48E0-97EC-B584033E891E}" sibTransId="{939E4999-3DFF-45AE-84A2-6F6391D86738}"/>
    <dgm:cxn modelId="{3F836271-EE20-4BBA-A052-A55B6D49A282}" type="presOf" srcId="{B77741B9-BA89-4DF1-BF76-2F95B1ABE7E2}" destId="{ACAA0C4E-9DF0-4BB4-B833-FBED3E1F6CFE}" srcOrd="0" destOrd="0" presId="urn:microsoft.com/office/officeart/2005/8/layout/chevron1"/>
    <dgm:cxn modelId="{57F8C278-6629-4779-80DE-2826A3C9F206}" type="presOf" srcId="{4CB7AE31-4E10-4535-BFDD-AB5E7E11A45B}" destId="{7F268466-5BF7-4B5D-BD70-2E33A9C2D739}" srcOrd="0" destOrd="0" presId="urn:microsoft.com/office/officeart/2005/8/layout/chevron1"/>
    <dgm:cxn modelId="{F1155E80-72D5-4851-9111-1F1F80F71863}" srcId="{FEC18A65-42FF-4F7D-BF7C-19D932EECB2B}" destId="{4CB7AE31-4E10-4535-BFDD-AB5E7E11A45B}" srcOrd="2" destOrd="0" parTransId="{4DA16D54-16CA-4BF4-853B-5CF9B03C5051}" sibTransId="{B55275EF-6D55-439B-8CDB-47ACAA5B5F95}"/>
    <dgm:cxn modelId="{6A5E1397-EB49-4EA7-9F6F-3EB5172380C4}" type="presOf" srcId="{B8F7DD1A-CC30-483D-9F73-24532D707AAC}" destId="{4DA34158-5E28-4A9B-ACE9-0D6121BE782E}" srcOrd="0" destOrd="0" presId="urn:microsoft.com/office/officeart/2005/8/layout/chevron1"/>
    <dgm:cxn modelId="{C35B86D2-3F63-4E5C-AF96-FC1C8E2FD920}" type="presOf" srcId="{E8FFFADF-2F28-4DF6-A738-C4136B84F331}" destId="{EB2DA017-BC3C-4B77-AE13-41D5F7735369}" srcOrd="0" destOrd="0" presId="urn:microsoft.com/office/officeart/2005/8/layout/chevron1"/>
    <dgm:cxn modelId="{A3A7F3F0-9D3B-4B9E-85E8-4B30FC200899}" srcId="{FEC18A65-42FF-4F7D-BF7C-19D932EECB2B}" destId="{B77741B9-BA89-4DF1-BF76-2F95B1ABE7E2}" srcOrd="3" destOrd="0" parTransId="{07486CA9-B304-465C-8CE8-030312876643}" sibTransId="{73EA72C9-04DE-4A1A-8E83-3CFD7FD4194A}"/>
    <dgm:cxn modelId="{3B627E36-FB2E-437E-8309-75F41131644D}" type="presParOf" srcId="{A2F703E1-83F3-431A-A22C-47BB8052C907}" destId="{828AEECB-9EAD-4332-8C29-936677A4548C}" srcOrd="0" destOrd="0" presId="urn:microsoft.com/office/officeart/2005/8/layout/chevron1"/>
    <dgm:cxn modelId="{73EA4899-D176-491D-892B-7A9BE2AE113E}" type="presParOf" srcId="{A2F703E1-83F3-431A-A22C-47BB8052C907}" destId="{8E4901C5-DEE8-40C7-9DA1-3F6817792975}" srcOrd="1" destOrd="0" presId="urn:microsoft.com/office/officeart/2005/8/layout/chevron1"/>
    <dgm:cxn modelId="{BAB0777D-031D-4A92-B155-C09D8BDEA85A}" type="presParOf" srcId="{A2F703E1-83F3-431A-A22C-47BB8052C907}" destId="{EB2DA017-BC3C-4B77-AE13-41D5F7735369}" srcOrd="2" destOrd="0" presId="urn:microsoft.com/office/officeart/2005/8/layout/chevron1"/>
    <dgm:cxn modelId="{56B0E78A-BF9F-4F7E-BB5F-7D24FF0FBB80}" type="presParOf" srcId="{A2F703E1-83F3-431A-A22C-47BB8052C907}" destId="{48F69137-F7A2-4562-B0D4-71EDB02280BA}" srcOrd="3" destOrd="0" presId="urn:microsoft.com/office/officeart/2005/8/layout/chevron1"/>
    <dgm:cxn modelId="{64B6D011-CE2C-4E5B-BD54-04E000A854E8}" type="presParOf" srcId="{A2F703E1-83F3-431A-A22C-47BB8052C907}" destId="{7F268466-5BF7-4B5D-BD70-2E33A9C2D739}" srcOrd="4" destOrd="0" presId="urn:microsoft.com/office/officeart/2005/8/layout/chevron1"/>
    <dgm:cxn modelId="{53CF09E6-EA7B-4583-BED5-AA0FC65F68CB}" type="presParOf" srcId="{A2F703E1-83F3-431A-A22C-47BB8052C907}" destId="{EE23FEC2-A0F2-4FC1-AAB9-6DA02C10452B}" srcOrd="5" destOrd="0" presId="urn:microsoft.com/office/officeart/2005/8/layout/chevron1"/>
    <dgm:cxn modelId="{B865172B-BEEA-478B-BE4A-85A187BAAF89}" type="presParOf" srcId="{A2F703E1-83F3-431A-A22C-47BB8052C907}" destId="{ACAA0C4E-9DF0-4BB4-B833-FBED3E1F6CFE}" srcOrd="6" destOrd="0" presId="urn:microsoft.com/office/officeart/2005/8/layout/chevron1"/>
    <dgm:cxn modelId="{F84C4254-8C4D-4672-B2B7-0DE4B2953892}" type="presParOf" srcId="{A2F703E1-83F3-431A-A22C-47BB8052C907}" destId="{C55653BB-FBA6-4612-A1A3-334375DD36D3}" srcOrd="7" destOrd="0" presId="urn:microsoft.com/office/officeart/2005/8/layout/chevron1"/>
    <dgm:cxn modelId="{B2CA4508-88D0-453B-A8A6-0F2E570D2CC6}" type="presParOf" srcId="{A2F703E1-83F3-431A-A22C-47BB8052C907}" destId="{4DA34158-5E28-4A9B-ACE9-0D6121BE782E}" srcOrd="8" destOrd="0" presId="urn:microsoft.com/office/officeart/2005/8/layout/chevron1"/>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8AEECB-9EAD-4332-8C29-936677A4548C}">
      <dsp:nvSpPr>
        <dsp:cNvPr id="0" name=""/>
        <dsp:cNvSpPr/>
      </dsp:nvSpPr>
      <dsp:spPr>
        <a:xfrm>
          <a:off x="2022" y="421098"/>
          <a:ext cx="1799759" cy="719903"/>
        </a:xfrm>
        <a:prstGeom prst="chevron">
          <a:avLst/>
        </a:prstGeom>
        <a:solidFill>
          <a:schemeClr val="tx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ctr" defTabSz="533400">
            <a:lnSpc>
              <a:spcPct val="90000"/>
            </a:lnSpc>
            <a:spcBef>
              <a:spcPct val="0"/>
            </a:spcBef>
            <a:spcAft>
              <a:spcPct val="35000"/>
            </a:spcAft>
            <a:buNone/>
          </a:pPr>
          <a:r>
            <a:rPr lang="de-AT" sz="1200" kern="1200" dirty="0" err="1"/>
            <a:t>Prepared</a:t>
          </a:r>
          <a:r>
            <a:rPr lang="de-AT" sz="1200" kern="1200" dirty="0"/>
            <a:t> </a:t>
          </a:r>
          <a:r>
            <a:rPr lang="de-AT" sz="1200" kern="1200" dirty="0" err="1"/>
            <a:t>data</a:t>
          </a:r>
          <a:endParaRPr lang="en-US" sz="1200" kern="1200" dirty="0"/>
        </a:p>
      </dsp:txBody>
      <dsp:txXfrm>
        <a:off x="361974" y="421098"/>
        <a:ext cx="1079856" cy="719903"/>
      </dsp:txXfrm>
    </dsp:sp>
    <dsp:sp modelId="{EB2DA017-BC3C-4B77-AE13-41D5F7735369}">
      <dsp:nvSpPr>
        <dsp:cNvPr id="0" name=""/>
        <dsp:cNvSpPr/>
      </dsp:nvSpPr>
      <dsp:spPr>
        <a:xfrm>
          <a:off x="1621806" y="421098"/>
          <a:ext cx="1799759" cy="719903"/>
        </a:xfrm>
        <a:prstGeom prst="chevron">
          <a:avLst/>
        </a:prstGeom>
        <a:solidFill>
          <a:schemeClr val="bg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ctr" defTabSz="533400">
            <a:lnSpc>
              <a:spcPct val="90000"/>
            </a:lnSpc>
            <a:spcBef>
              <a:spcPct val="0"/>
            </a:spcBef>
            <a:spcAft>
              <a:spcPct val="35000"/>
            </a:spcAft>
            <a:buNone/>
          </a:pPr>
          <a:r>
            <a:rPr lang="en-US" sz="1200" kern="1200" dirty="0">
              <a:solidFill>
                <a:srgbClr val="FFFFFF"/>
              </a:solidFill>
            </a:rPr>
            <a:t>Data analytics (tool box) </a:t>
          </a:r>
          <a:endParaRPr lang="en-US" sz="1200" kern="1200" dirty="0"/>
        </a:p>
      </dsp:txBody>
      <dsp:txXfrm>
        <a:off x="1981758" y="421098"/>
        <a:ext cx="1079856" cy="719903"/>
      </dsp:txXfrm>
    </dsp:sp>
    <dsp:sp modelId="{7F268466-5BF7-4B5D-BD70-2E33A9C2D739}">
      <dsp:nvSpPr>
        <dsp:cNvPr id="0" name=""/>
        <dsp:cNvSpPr/>
      </dsp:nvSpPr>
      <dsp:spPr>
        <a:xfrm>
          <a:off x="3241590" y="421098"/>
          <a:ext cx="1799759" cy="719903"/>
        </a:xfrm>
        <a:prstGeom prst="chevron">
          <a:avLst/>
        </a:prstGeom>
        <a:solidFill>
          <a:srgbClr val="00587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ctr" defTabSz="533400">
            <a:lnSpc>
              <a:spcPct val="90000"/>
            </a:lnSpc>
            <a:spcBef>
              <a:spcPct val="0"/>
            </a:spcBef>
            <a:spcAft>
              <a:spcPct val="35000"/>
            </a:spcAft>
            <a:buNone/>
          </a:pPr>
          <a:r>
            <a:rPr lang="en-US" sz="1200" kern="1200" dirty="0"/>
            <a:t>Patterns &amp; insights</a:t>
          </a:r>
        </a:p>
      </dsp:txBody>
      <dsp:txXfrm>
        <a:off x="3601542" y="421098"/>
        <a:ext cx="1079856" cy="719903"/>
      </dsp:txXfrm>
    </dsp:sp>
    <dsp:sp modelId="{ACAA0C4E-9DF0-4BB4-B833-FBED3E1F6CFE}">
      <dsp:nvSpPr>
        <dsp:cNvPr id="0" name=""/>
        <dsp:cNvSpPr/>
      </dsp:nvSpPr>
      <dsp:spPr>
        <a:xfrm>
          <a:off x="4861373" y="421098"/>
          <a:ext cx="1799759" cy="719903"/>
        </a:xfrm>
        <a:prstGeom prst="chevron">
          <a:avLst/>
        </a:prstGeom>
        <a:solidFill>
          <a:schemeClr val="bg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ctr" defTabSz="533400">
            <a:lnSpc>
              <a:spcPct val="90000"/>
            </a:lnSpc>
            <a:spcBef>
              <a:spcPct val="0"/>
            </a:spcBef>
            <a:spcAft>
              <a:spcPct val="35000"/>
            </a:spcAft>
            <a:buNone/>
          </a:pPr>
          <a:r>
            <a:rPr lang="en-US" sz="1200" b="0" kern="1200" dirty="0"/>
            <a:t>Deploy</a:t>
          </a:r>
          <a:r>
            <a:rPr lang="en-US" sz="1200" kern="1200" dirty="0"/>
            <a:t>      </a:t>
          </a:r>
          <a:r>
            <a:rPr lang="en-US" sz="1200" kern="1200" noProof="0" dirty="0"/>
            <a:t>data driven model</a:t>
          </a:r>
          <a:endParaRPr lang="en-US" sz="1200" kern="1200" dirty="0"/>
        </a:p>
      </dsp:txBody>
      <dsp:txXfrm>
        <a:off x="5221325" y="421098"/>
        <a:ext cx="1079856" cy="719903"/>
      </dsp:txXfrm>
    </dsp:sp>
    <dsp:sp modelId="{4DA34158-5E28-4A9B-ACE9-0D6121BE782E}">
      <dsp:nvSpPr>
        <dsp:cNvPr id="0" name=""/>
        <dsp:cNvSpPr/>
      </dsp:nvSpPr>
      <dsp:spPr>
        <a:xfrm>
          <a:off x="6481157" y="421098"/>
          <a:ext cx="1799759" cy="719903"/>
        </a:xfrm>
        <a:prstGeom prst="chevron">
          <a:avLst/>
        </a:prstGeom>
        <a:solidFill>
          <a:schemeClr val="bg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ctr" defTabSz="533400">
            <a:lnSpc>
              <a:spcPct val="90000"/>
            </a:lnSpc>
            <a:spcBef>
              <a:spcPct val="0"/>
            </a:spcBef>
            <a:spcAft>
              <a:spcPct val="35000"/>
            </a:spcAft>
            <a:buNone/>
          </a:pPr>
          <a:endParaRPr lang="en-US" sz="1200" kern="1200" dirty="0"/>
        </a:p>
      </dsp:txBody>
      <dsp:txXfrm>
        <a:off x="6841109" y="421098"/>
        <a:ext cx="1079856" cy="719903"/>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AT"/>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5035202-D739-41E9-92D8-2D9F1F5D674C}" type="datetimeFigureOut">
              <a:rPr lang="de-AT" smtClean="0"/>
              <a:t>18.11.2024</a:t>
            </a:fld>
            <a:endParaRPr lang="de-AT"/>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AT"/>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AT"/>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8110E63-62E1-4C8E-9ABB-5D17BD9026F6}" type="slidenum">
              <a:rPr lang="de-AT" smtClean="0"/>
              <a:t>‹#›</a:t>
            </a:fld>
            <a:endParaRPr lang="de-AT"/>
          </a:p>
        </p:txBody>
      </p:sp>
    </p:spTree>
    <p:extLst>
      <p:ext uri="{BB962C8B-B14F-4D97-AF65-F5344CB8AC3E}">
        <p14:creationId xmlns:p14="http://schemas.microsoft.com/office/powerpoint/2010/main" val="26949085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BFBFBF"/>
                </a:solidFill>
                <a:effectLst/>
                <a:latin typeface="Arial" panose="020B0604020202020204" pitchFamily="34" charset="0"/>
              </a:rPr>
              <a:t>International Conference Innovative Intelligent Industrial Production and Logistics IN4PL 2024; supported by IFAC, INSTICC</a:t>
            </a:r>
            <a:endParaRPr lang="en-US" dirty="0"/>
          </a:p>
        </p:txBody>
      </p:sp>
      <p:sp>
        <p:nvSpPr>
          <p:cNvPr id="4" name="Slide Number Placeholder 3"/>
          <p:cNvSpPr>
            <a:spLocks noGrp="1"/>
          </p:cNvSpPr>
          <p:nvPr>
            <p:ph type="sldNum" sz="quarter" idx="5"/>
          </p:nvPr>
        </p:nvSpPr>
        <p:spPr/>
        <p:txBody>
          <a:bodyPr/>
          <a:lstStyle/>
          <a:p>
            <a:fld id="{08110E63-62E1-4C8E-9ABB-5D17BD9026F6}" type="slidenum">
              <a:rPr lang="de-AT" smtClean="0"/>
              <a:t>1</a:t>
            </a:fld>
            <a:endParaRPr lang="de-AT"/>
          </a:p>
        </p:txBody>
      </p:sp>
    </p:spTree>
    <p:extLst>
      <p:ext uri="{BB962C8B-B14F-4D97-AF65-F5344CB8AC3E}">
        <p14:creationId xmlns:p14="http://schemas.microsoft.com/office/powerpoint/2010/main" val="10937015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110E63-62E1-4C8E-9ABB-5D17BD9026F6}" type="slidenum">
              <a:rPr lang="de-AT" smtClean="0"/>
              <a:t>18</a:t>
            </a:fld>
            <a:endParaRPr lang="de-AT"/>
          </a:p>
        </p:txBody>
      </p:sp>
    </p:spTree>
    <p:extLst>
      <p:ext uri="{BB962C8B-B14F-4D97-AF65-F5344CB8AC3E}">
        <p14:creationId xmlns:p14="http://schemas.microsoft.com/office/powerpoint/2010/main" val="25164306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110E63-62E1-4C8E-9ABB-5D17BD9026F6}" type="slidenum">
              <a:rPr lang="de-AT" smtClean="0"/>
              <a:t>19</a:t>
            </a:fld>
            <a:endParaRPr lang="de-AT"/>
          </a:p>
        </p:txBody>
      </p:sp>
    </p:spTree>
    <p:extLst>
      <p:ext uri="{BB962C8B-B14F-4D97-AF65-F5344CB8AC3E}">
        <p14:creationId xmlns:p14="http://schemas.microsoft.com/office/powerpoint/2010/main" val="17725722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110E63-62E1-4C8E-9ABB-5D17BD9026F6}" type="slidenum">
              <a:rPr lang="de-AT" smtClean="0"/>
              <a:t>21</a:t>
            </a:fld>
            <a:endParaRPr lang="de-AT"/>
          </a:p>
        </p:txBody>
      </p:sp>
    </p:spTree>
    <p:extLst>
      <p:ext uri="{BB962C8B-B14F-4D97-AF65-F5344CB8AC3E}">
        <p14:creationId xmlns:p14="http://schemas.microsoft.com/office/powerpoint/2010/main" val="3665101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110E63-62E1-4C8E-9ABB-5D17BD9026F6}" type="slidenum">
              <a:rPr lang="de-AT" smtClean="0"/>
              <a:t>23</a:t>
            </a:fld>
            <a:endParaRPr lang="de-AT"/>
          </a:p>
        </p:txBody>
      </p:sp>
    </p:spTree>
    <p:extLst>
      <p:ext uri="{BB962C8B-B14F-4D97-AF65-F5344CB8AC3E}">
        <p14:creationId xmlns:p14="http://schemas.microsoft.com/office/powerpoint/2010/main" val="6298613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110E63-62E1-4C8E-9ABB-5D17BD9026F6}" type="slidenum">
              <a:rPr lang="de-AT" smtClean="0"/>
              <a:t>26</a:t>
            </a:fld>
            <a:endParaRPr lang="de-AT"/>
          </a:p>
        </p:txBody>
      </p:sp>
    </p:spTree>
    <p:extLst>
      <p:ext uri="{BB962C8B-B14F-4D97-AF65-F5344CB8AC3E}">
        <p14:creationId xmlns:p14="http://schemas.microsoft.com/office/powerpoint/2010/main" val="9754274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110E63-62E1-4C8E-9ABB-5D17BD9026F6}" type="slidenum">
              <a:rPr lang="de-AT" smtClean="0"/>
              <a:t>27</a:t>
            </a:fld>
            <a:endParaRPr lang="de-AT"/>
          </a:p>
        </p:txBody>
      </p:sp>
    </p:spTree>
    <p:extLst>
      <p:ext uri="{BB962C8B-B14F-4D97-AF65-F5344CB8AC3E}">
        <p14:creationId xmlns:p14="http://schemas.microsoft.com/office/powerpoint/2010/main" val="22786341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110E63-62E1-4C8E-9ABB-5D17BD9026F6}" type="slidenum">
              <a:rPr lang="de-AT" smtClean="0"/>
              <a:t>29</a:t>
            </a:fld>
            <a:endParaRPr lang="de-AT"/>
          </a:p>
        </p:txBody>
      </p:sp>
    </p:spTree>
    <p:extLst>
      <p:ext uri="{BB962C8B-B14F-4D97-AF65-F5344CB8AC3E}">
        <p14:creationId xmlns:p14="http://schemas.microsoft.com/office/powerpoint/2010/main" val="12478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110E63-62E1-4C8E-9ABB-5D17BD9026F6}" type="slidenum">
              <a:rPr lang="de-AT" smtClean="0"/>
              <a:t>3</a:t>
            </a:fld>
            <a:endParaRPr lang="de-AT"/>
          </a:p>
        </p:txBody>
      </p:sp>
    </p:spTree>
    <p:extLst>
      <p:ext uri="{BB962C8B-B14F-4D97-AF65-F5344CB8AC3E}">
        <p14:creationId xmlns:p14="http://schemas.microsoft.com/office/powerpoint/2010/main" val="40897620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https://youtu.be/YD14wdDteqg</a:t>
            </a:r>
          </a:p>
          <a:p>
            <a:endParaRPr lang="en-US" dirty="0"/>
          </a:p>
          <a:p>
            <a:r>
              <a:rPr lang="en-US" dirty="0"/>
              <a:t>Make Green Steel happen: https://youtu.be/AXFSSr7Qly8</a:t>
            </a:r>
          </a:p>
        </p:txBody>
      </p:sp>
      <p:sp>
        <p:nvSpPr>
          <p:cNvPr id="4" name="Slide Number Placeholder 3"/>
          <p:cNvSpPr>
            <a:spLocks noGrp="1"/>
          </p:cNvSpPr>
          <p:nvPr>
            <p:ph type="sldNum" sz="quarter" idx="5"/>
          </p:nvPr>
        </p:nvSpPr>
        <p:spPr/>
        <p:txBody>
          <a:bodyPr/>
          <a:lstStyle/>
          <a:p>
            <a:fld id="{08110E63-62E1-4C8E-9ABB-5D17BD9026F6}" type="slidenum">
              <a:rPr lang="de-AT" smtClean="0"/>
              <a:t>5</a:t>
            </a:fld>
            <a:endParaRPr lang="de-AT"/>
          </a:p>
        </p:txBody>
      </p:sp>
    </p:spTree>
    <p:extLst>
      <p:ext uri="{BB962C8B-B14F-4D97-AF65-F5344CB8AC3E}">
        <p14:creationId xmlns:p14="http://schemas.microsoft.com/office/powerpoint/2010/main" val="32487611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make steel in a blast furnace, coal must first be turned into coke. </a:t>
            </a:r>
            <a:r>
              <a:rPr lang="en-US" b="1" dirty="0"/>
              <a:t>Coke</a:t>
            </a:r>
            <a:r>
              <a:rPr lang="en-US" dirty="0"/>
              <a:t> has a dual role in the steelmaking process. First, it provides the heat needed to melt the ore, and second, when it is burnt, it has the effect of ‘stealing’ the oxygen from the iron ore, leaving only the pure iron behind. In the coking plant, coal is heated in the absence of oxygen to 1250c. This removes any impurities in the coal, resulting in coke, which is a porous substance that is nearly all carbon.</a:t>
            </a:r>
          </a:p>
          <a:p>
            <a:endParaRPr lang="en-US" dirty="0"/>
          </a:p>
          <a:p>
            <a:r>
              <a:rPr lang="en-US" b="1" dirty="0"/>
              <a:t>Sinter plant </a:t>
            </a:r>
            <a:r>
              <a:rPr lang="en-US" dirty="0"/>
              <a:t>– YouTube: https://www.youtube.com/watch?v=nATw-FTyS9c  </a:t>
            </a:r>
          </a:p>
          <a:p>
            <a:r>
              <a:rPr lang="en-US" dirty="0"/>
              <a:t>The sinter plant turns iron ore into sinter, which is the optimal product for the blast furnace. Sinter is made by burning a mix of iron ore powder, fluxes and recycled substances from the steel plant to create an open-grained, consistent substance. The sinter is then crushed, cooled and screened for dust. Sometimes, iron ore is supplied in the form of iron ore pellets. These need no further processing and are ready for use using the direct reduction iron (DRI) steelmaking method.</a:t>
            </a:r>
          </a:p>
          <a:p>
            <a:endParaRPr lang="en-US" dirty="0"/>
          </a:p>
          <a:p>
            <a:r>
              <a:rPr lang="en-US" dirty="0"/>
              <a:t>In a </a:t>
            </a:r>
            <a:r>
              <a:rPr lang="en-US" b="1" dirty="0"/>
              <a:t>blast furnace</a:t>
            </a:r>
            <a:r>
              <a:rPr lang="en-US" dirty="0"/>
              <a:t>, fuel (coke), ores, and flux (limestone) are continuously supplied through the top of the furnace, while a hot blast of air (above atmospheric pressure and sometimes with oxygen enrichment) is blown into the lower section of the furnace through a series of pipes called tuyeres, so that the chemical reactions take place throughout the furnace as the material falls downward. The end products are usually molten metal and slag phases tapped from the bottom, and waste gases (flue gas) exiting from the top of the furnace. The downward flow of the ore along with the flux in contact with an </a:t>
            </a:r>
            <a:r>
              <a:rPr lang="en-US" dirty="0" err="1"/>
              <a:t>upflow</a:t>
            </a:r>
            <a:r>
              <a:rPr lang="en-US" dirty="0"/>
              <a:t> of hot, carbon monoxide-rich combustion gases is a countercurrent exchange and chemical reaction process.</a:t>
            </a:r>
          </a:p>
          <a:p>
            <a:endParaRPr lang="en-US" dirty="0"/>
          </a:p>
          <a:p>
            <a:r>
              <a:rPr lang="en-US" b="1" dirty="0"/>
              <a:t>Direct reduction </a:t>
            </a:r>
            <a:r>
              <a:rPr lang="en-US" dirty="0"/>
              <a:t>refers to solid-state processes which reduce iron oxides to metallic iron at temperatures below the melting point of iron. Direct reduced iron (DRI), also called sponge iron, is produced from the direct reduction of iron ore (in the form of lumps, pellets, or fines) into iron by a reducing gas which contains elemental carbon (produced from natural gas or coal) and/or hydrogen. When hydrogen is used as the reducing gas no carbon dioxide is produced. </a:t>
            </a:r>
          </a:p>
          <a:p>
            <a:r>
              <a:rPr lang="en-US" dirty="0"/>
              <a:t>Direct reduction processes were developed to overcome the difficulties of conventional blast furnaces. DRI plants need not be part of an integrated steel plant, as is characteristic of blast furnaces. The initial capital investment and operating costs of direct reduction plants are lower than integrated steel plants and are more suitable for developing countries where supplies of high grade coking coal are limited, but where steel scrap is generally available for recycling. Many other countries use variants of the process.</a:t>
            </a:r>
          </a:p>
          <a:p>
            <a:r>
              <a:rPr lang="en-US" dirty="0"/>
              <a:t>https://www.youtube.com/watch?v=UNjrcAQjne4</a:t>
            </a:r>
          </a:p>
          <a:p>
            <a:endParaRPr lang="en-US" dirty="0"/>
          </a:p>
          <a:p>
            <a:r>
              <a:rPr lang="en-US" b="1" dirty="0"/>
              <a:t>Basic oxygen steelmaking</a:t>
            </a:r>
            <a:r>
              <a:rPr lang="en-US" b="0" dirty="0"/>
              <a:t>, also known as Linz-</a:t>
            </a:r>
            <a:r>
              <a:rPr lang="en-US" b="0" dirty="0" err="1"/>
              <a:t>Donawitz</a:t>
            </a:r>
            <a:r>
              <a:rPr lang="en-US" b="0" dirty="0"/>
              <a:t> steelmaking or the oxygen converter process, is a method of primary steelmaking in which carbon-rich molten pig iron is made into steel. Blowing oxygen through molten pig iron lowers the carbon content of the alloy and changes it into low-carbon steel.</a:t>
            </a:r>
          </a:p>
          <a:p>
            <a:r>
              <a:rPr lang="en-US" dirty="0"/>
              <a:t>https://www.youtube.com/watch?v=FKkH6c3xn8E </a:t>
            </a:r>
          </a:p>
          <a:p>
            <a:endParaRPr lang="en-US" dirty="0"/>
          </a:p>
        </p:txBody>
      </p:sp>
      <p:sp>
        <p:nvSpPr>
          <p:cNvPr id="4" name="Slide Number Placeholder 3"/>
          <p:cNvSpPr>
            <a:spLocks noGrp="1"/>
          </p:cNvSpPr>
          <p:nvPr>
            <p:ph type="sldNum" sz="quarter" idx="5"/>
          </p:nvPr>
        </p:nvSpPr>
        <p:spPr/>
        <p:txBody>
          <a:bodyPr/>
          <a:lstStyle/>
          <a:p>
            <a:fld id="{08110E63-62E1-4C8E-9ABB-5D17BD9026F6}" type="slidenum">
              <a:rPr lang="de-AT" smtClean="0"/>
              <a:t>6</a:t>
            </a:fld>
            <a:endParaRPr lang="de-AT"/>
          </a:p>
        </p:txBody>
      </p:sp>
    </p:spTree>
    <p:extLst>
      <p:ext uri="{BB962C8B-B14F-4D97-AF65-F5344CB8AC3E}">
        <p14:creationId xmlns:p14="http://schemas.microsoft.com/office/powerpoint/2010/main" val="42512208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none" dirty="0"/>
              <a:t>Smelter, a furnace powered by electrical energy and used for melting and final reduction of direct reduced iron (DRI). Operated together with a direct reduction plant and an LD converter (BOF), the Smelter is producing hot metal for the steelmaking plant and liquid slag that can be used in the cement industry. The conventional BF – LD converter route results in almost two tons of CO2 per ton of liquid steel. Thanks to the new smelter technology, CO2 emissions will be reduced by a factor of six, to 0.33 tons of CO2 per ton of liquid steel.</a:t>
            </a:r>
          </a:p>
        </p:txBody>
      </p:sp>
      <p:sp>
        <p:nvSpPr>
          <p:cNvPr id="4" name="Slide Number Placeholder 3"/>
          <p:cNvSpPr>
            <a:spLocks noGrp="1"/>
          </p:cNvSpPr>
          <p:nvPr>
            <p:ph type="sldNum" sz="quarter" idx="5"/>
          </p:nvPr>
        </p:nvSpPr>
        <p:spPr/>
        <p:txBody>
          <a:bodyPr/>
          <a:lstStyle/>
          <a:p>
            <a:fld id="{08110E63-62E1-4C8E-9ABB-5D17BD9026F6}" type="slidenum">
              <a:rPr lang="de-AT" smtClean="0"/>
              <a:t>8</a:t>
            </a:fld>
            <a:endParaRPr lang="de-AT"/>
          </a:p>
        </p:txBody>
      </p:sp>
    </p:spTree>
    <p:extLst>
      <p:ext uri="{BB962C8B-B14F-4D97-AF65-F5344CB8AC3E}">
        <p14:creationId xmlns:p14="http://schemas.microsoft.com/office/powerpoint/2010/main" val="38603176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110E63-62E1-4C8E-9ABB-5D17BD9026F6}" type="slidenum">
              <a:rPr lang="de-AT" smtClean="0"/>
              <a:t>9</a:t>
            </a:fld>
            <a:endParaRPr lang="de-AT"/>
          </a:p>
        </p:txBody>
      </p:sp>
    </p:spTree>
    <p:extLst>
      <p:ext uri="{BB962C8B-B14F-4D97-AF65-F5344CB8AC3E}">
        <p14:creationId xmlns:p14="http://schemas.microsoft.com/office/powerpoint/2010/main" val="41949163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110E63-62E1-4C8E-9ABB-5D17BD9026F6}" type="slidenum">
              <a:rPr lang="de-AT" smtClean="0"/>
              <a:t>12</a:t>
            </a:fld>
            <a:endParaRPr lang="de-AT"/>
          </a:p>
        </p:txBody>
      </p:sp>
    </p:spTree>
    <p:extLst>
      <p:ext uri="{BB962C8B-B14F-4D97-AF65-F5344CB8AC3E}">
        <p14:creationId xmlns:p14="http://schemas.microsoft.com/office/powerpoint/2010/main" val="26190922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110E63-62E1-4C8E-9ABB-5D17BD9026F6}" type="slidenum">
              <a:rPr lang="de-AT" smtClean="0"/>
              <a:t>13</a:t>
            </a:fld>
            <a:endParaRPr lang="de-AT"/>
          </a:p>
        </p:txBody>
      </p:sp>
    </p:spTree>
    <p:extLst>
      <p:ext uri="{BB962C8B-B14F-4D97-AF65-F5344CB8AC3E}">
        <p14:creationId xmlns:p14="http://schemas.microsoft.com/office/powerpoint/2010/main" val="35730986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110E63-62E1-4C8E-9ABB-5D17BD9026F6}" type="slidenum">
              <a:rPr lang="de-AT" smtClean="0"/>
              <a:t>14</a:t>
            </a:fld>
            <a:endParaRPr lang="de-AT"/>
          </a:p>
        </p:txBody>
      </p:sp>
    </p:spTree>
    <p:extLst>
      <p:ext uri="{BB962C8B-B14F-4D97-AF65-F5344CB8AC3E}">
        <p14:creationId xmlns:p14="http://schemas.microsoft.com/office/powerpoint/2010/main" val="86971453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3.xml"/><Relationship Id="rId5" Type="http://schemas.openxmlformats.org/officeDocument/2006/relationships/image" Target="../media/image2.emf"/><Relationship Id="rId4" Type="http://schemas.openxmlformats.org/officeDocument/2006/relationships/image" Target="../media/image1.emf"/></Relationships>
</file>

<file path=ppt/slideLayouts/_rels/slideLayout10.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Master" Target="../slideMasters/slideMaster1.xml"/><Relationship Id="rId1" Type="http://schemas.openxmlformats.org/officeDocument/2006/relationships/tags" Target="../tags/tag12.xml"/><Relationship Id="rId4" Type="http://schemas.openxmlformats.org/officeDocument/2006/relationships/image" Target="../media/image1.emf"/></Relationships>
</file>

<file path=ppt/slideLayouts/_rels/slideLayout11.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Master" Target="../slideMasters/slideMaster1.xml"/><Relationship Id="rId1" Type="http://schemas.openxmlformats.org/officeDocument/2006/relationships/tags" Target="../tags/tag13.xml"/><Relationship Id="rId4" Type="http://schemas.openxmlformats.org/officeDocument/2006/relationships/image" Target="../media/image1.emf"/></Relationships>
</file>

<file path=ppt/slideLayouts/_rels/slideLayout12.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Master" Target="../slideMasters/slideMaster1.xml"/><Relationship Id="rId1" Type="http://schemas.openxmlformats.org/officeDocument/2006/relationships/tags" Target="../tags/tag14.xml"/><Relationship Id="rId4" Type="http://schemas.openxmlformats.org/officeDocument/2006/relationships/image" Target="../media/image1.emf"/></Relationships>
</file>

<file path=ppt/slideLayouts/_rels/slideLayout13.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Master" Target="../slideMasters/slideMaster1.xml"/><Relationship Id="rId1" Type="http://schemas.openxmlformats.org/officeDocument/2006/relationships/tags" Target="../tags/tag15.xml"/><Relationship Id="rId4" Type="http://schemas.openxmlformats.org/officeDocument/2006/relationships/image" Target="../media/image1.emf"/></Relationships>
</file>

<file path=ppt/slideLayouts/_rels/slideLayout14.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Master" Target="../slideMasters/slideMaster1.xml"/><Relationship Id="rId1" Type="http://schemas.openxmlformats.org/officeDocument/2006/relationships/tags" Target="../tags/tag16.xml"/><Relationship Id="rId4" Type="http://schemas.openxmlformats.org/officeDocument/2006/relationships/image" Target="../media/image1.emf"/></Relationships>
</file>

<file path=ppt/slideLayouts/_rels/slideLayout15.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Master" Target="../slideMasters/slideMaster1.xml"/><Relationship Id="rId1" Type="http://schemas.openxmlformats.org/officeDocument/2006/relationships/tags" Target="../tags/tag17.xml"/><Relationship Id="rId4" Type="http://schemas.openxmlformats.org/officeDocument/2006/relationships/image" Target="../media/image1.emf"/></Relationships>
</file>

<file path=ppt/slideLayouts/_rels/slideLayout16.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Master" Target="../slideMasters/slideMaster1.xml"/><Relationship Id="rId1" Type="http://schemas.openxmlformats.org/officeDocument/2006/relationships/tags" Target="../tags/tag18.xml"/><Relationship Id="rId4" Type="http://schemas.openxmlformats.org/officeDocument/2006/relationships/image" Target="../media/image1.emf"/></Relationships>
</file>

<file path=ppt/slideLayouts/_rels/slideLayout17.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Master" Target="../slideMasters/slideMaster1.xml"/><Relationship Id="rId1" Type="http://schemas.openxmlformats.org/officeDocument/2006/relationships/tags" Target="../tags/tag19.xml"/><Relationship Id="rId4" Type="http://schemas.openxmlformats.org/officeDocument/2006/relationships/image" Target="../media/image1.emf"/></Relationships>
</file>

<file path=ppt/slideLayouts/_rels/slideLayout18.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slideMaster" Target="../slideMasters/slideMaster1.xml"/><Relationship Id="rId1" Type="http://schemas.openxmlformats.org/officeDocument/2006/relationships/tags" Target="../tags/tag20.xml"/><Relationship Id="rId4" Type="http://schemas.openxmlformats.org/officeDocument/2006/relationships/image" Target="../media/image1.emf"/></Relationships>
</file>

<file path=ppt/slideLayouts/_rels/slideLayout19.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slideMaster" Target="../slideMasters/slideMaster1.xml"/><Relationship Id="rId1" Type="http://schemas.openxmlformats.org/officeDocument/2006/relationships/tags" Target="../tags/tag21.xml"/><Relationship Id="rId4" Type="http://schemas.openxmlformats.org/officeDocument/2006/relationships/image" Target="../media/image1.emf"/></Relationships>
</file>

<file path=ppt/slideLayouts/_rels/slideLayout2.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xml"/><Relationship Id="rId1" Type="http://schemas.openxmlformats.org/officeDocument/2006/relationships/tags" Target="../tags/tag4.xml"/><Relationship Id="rId5" Type="http://schemas.openxmlformats.org/officeDocument/2006/relationships/image" Target="../media/image2.emf"/><Relationship Id="rId4" Type="http://schemas.openxmlformats.org/officeDocument/2006/relationships/image" Target="../media/image1.emf"/></Relationships>
</file>

<file path=ppt/slideLayouts/_rels/slideLayout20.xml.rels><?xml version="1.0" encoding="UTF-8" standalone="yes"?>
<Relationships xmlns="http://schemas.openxmlformats.org/package/2006/relationships"><Relationship Id="rId3" Type="http://schemas.openxmlformats.org/officeDocument/2006/relationships/oleObject" Target="../embeddings/oleObject20.bin"/><Relationship Id="rId2" Type="http://schemas.openxmlformats.org/officeDocument/2006/relationships/slideMaster" Target="../slideMasters/slideMaster1.xml"/><Relationship Id="rId1" Type="http://schemas.openxmlformats.org/officeDocument/2006/relationships/tags" Target="../tags/tag22.xml"/><Relationship Id="rId4" Type="http://schemas.openxmlformats.org/officeDocument/2006/relationships/image" Target="../media/image1.emf"/></Relationships>
</file>

<file path=ppt/slideLayouts/_rels/slideLayout21.xml.rels><?xml version="1.0" encoding="UTF-8" standalone="yes"?>
<Relationships xmlns="http://schemas.openxmlformats.org/package/2006/relationships"><Relationship Id="rId3" Type="http://schemas.openxmlformats.org/officeDocument/2006/relationships/oleObject" Target="../embeddings/oleObject21.bin"/><Relationship Id="rId2" Type="http://schemas.openxmlformats.org/officeDocument/2006/relationships/slideMaster" Target="../slideMasters/slideMaster1.xml"/><Relationship Id="rId1" Type="http://schemas.openxmlformats.org/officeDocument/2006/relationships/tags" Target="../tags/tag23.xml"/><Relationship Id="rId4" Type="http://schemas.openxmlformats.org/officeDocument/2006/relationships/image" Target="../media/image1.emf"/></Relationships>
</file>

<file path=ppt/slideLayouts/_rels/slideLayout22.xml.rels><?xml version="1.0" encoding="UTF-8" standalone="yes"?>
<Relationships xmlns="http://schemas.openxmlformats.org/package/2006/relationships"><Relationship Id="rId3" Type="http://schemas.openxmlformats.org/officeDocument/2006/relationships/oleObject" Target="../embeddings/oleObject22.bin"/><Relationship Id="rId2" Type="http://schemas.openxmlformats.org/officeDocument/2006/relationships/slideMaster" Target="../slideMasters/slideMaster1.xml"/><Relationship Id="rId1" Type="http://schemas.openxmlformats.org/officeDocument/2006/relationships/tags" Target="../tags/tag24.xml"/><Relationship Id="rId4" Type="http://schemas.openxmlformats.org/officeDocument/2006/relationships/image" Target="../media/image1.emf"/></Relationships>
</file>

<file path=ppt/slideLayouts/_rels/slideLayout23.xml.rels><?xml version="1.0" encoding="UTF-8" standalone="yes"?>
<Relationships xmlns="http://schemas.openxmlformats.org/package/2006/relationships"><Relationship Id="rId3" Type="http://schemas.openxmlformats.org/officeDocument/2006/relationships/oleObject" Target="../embeddings/oleObject23.bin"/><Relationship Id="rId2" Type="http://schemas.openxmlformats.org/officeDocument/2006/relationships/slideMaster" Target="../slideMasters/slideMaster1.xml"/><Relationship Id="rId1" Type="http://schemas.openxmlformats.org/officeDocument/2006/relationships/tags" Target="../tags/tag25.xml"/><Relationship Id="rId4" Type="http://schemas.openxmlformats.org/officeDocument/2006/relationships/image" Target="../media/image1.emf"/></Relationships>
</file>

<file path=ppt/slideLayouts/_rels/slideLayout24.xml.rels><?xml version="1.0" encoding="UTF-8" standalone="yes"?>
<Relationships xmlns="http://schemas.openxmlformats.org/package/2006/relationships"><Relationship Id="rId3" Type="http://schemas.openxmlformats.org/officeDocument/2006/relationships/oleObject" Target="../embeddings/oleObject24.bin"/><Relationship Id="rId2" Type="http://schemas.openxmlformats.org/officeDocument/2006/relationships/slideMaster" Target="../slideMasters/slideMaster1.xml"/><Relationship Id="rId1" Type="http://schemas.openxmlformats.org/officeDocument/2006/relationships/tags" Target="../tags/tag26.xml"/><Relationship Id="rId4" Type="http://schemas.openxmlformats.org/officeDocument/2006/relationships/image" Target="../media/image1.emf"/></Relationships>
</file>

<file path=ppt/slideLayouts/_rels/slideLayout25.xml.rels><?xml version="1.0" encoding="UTF-8" standalone="yes"?>
<Relationships xmlns="http://schemas.openxmlformats.org/package/2006/relationships"><Relationship Id="rId3" Type="http://schemas.openxmlformats.org/officeDocument/2006/relationships/oleObject" Target="../embeddings/oleObject25.bin"/><Relationship Id="rId2" Type="http://schemas.openxmlformats.org/officeDocument/2006/relationships/slideMaster" Target="../slideMasters/slideMaster1.xml"/><Relationship Id="rId1" Type="http://schemas.openxmlformats.org/officeDocument/2006/relationships/tags" Target="../tags/tag27.xml"/><Relationship Id="rId4" Type="http://schemas.openxmlformats.org/officeDocument/2006/relationships/image" Target="../media/image1.emf"/></Relationships>
</file>

<file path=ppt/slideLayouts/_rels/slideLayout26.xml.rels><?xml version="1.0" encoding="UTF-8" standalone="yes"?>
<Relationships xmlns="http://schemas.openxmlformats.org/package/2006/relationships"><Relationship Id="rId3" Type="http://schemas.openxmlformats.org/officeDocument/2006/relationships/oleObject" Target="../embeddings/oleObject26.bin"/><Relationship Id="rId2" Type="http://schemas.openxmlformats.org/officeDocument/2006/relationships/slideMaster" Target="../slideMasters/slideMaster1.xml"/><Relationship Id="rId1" Type="http://schemas.openxmlformats.org/officeDocument/2006/relationships/tags" Target="../tags/tag28.xml"/><Relationship Id="rId5" Type="http://schemas.openxmlformats.org/officeDocument/2006/relationships/image" Target="../media/image3.emf"/><Relationship Id="rId4" Type="http://schemas.openxmlformats.org/officeDocument/2006/relationships/image" Target="../media/image1.emf"/></Relationships>
</file>

<file path=ppt/slideLayouts/_rels/slideLayout27.xml.rels><?xml version="1.0" encoding="UTF-8" standalone="yes"?>
<Relationships xmlns="http://schemas.openxmlformats.org/package/2006/relationships"><Relationship Id="rId3" Type="http://schemas.openxmlformats.org/officeDocument/2006/relationships/oleObject" Target="../embeddings/oleObject27.bin"/><Relationship Id="rId2" Type="http://schemas.openxmlformats.org/officeDocument/2006/relationships/slideMaster" Target="../slideMasters/slideMaster1.xml"/><Relationship Id="rId1" Type="http://schemas.openxmlformats.org/officeDocument/2006/relationships/tags" Target="../tags/tag29.xml"/><Relationship Id="rId5" Type="http://schemas.openxmlformats.org/officeDocument/2006/relationships/image" Target="../media/image3.emf"/><Relationship Id="rId4" Type="http://schemas.openxmlformats.org/officeDocument/2006/relationships/image" Target="../media/image1.emf"/></Relationships>
</file>

<file path=ppt/slideLayouts/_rels/slideLayout28.xml.rels><?xml version="1.0" encoding="UTF-8" standalone="yes"?>
<Relationships xmlns="http://schemas.openxmlformats.org/package/2006/relationships"><Relationship Id="rId3" Type="http://schemas.openxmlformats.org/officeDocument/2006/relationships/oleObject" Target="../embeddings/oleObject28.bin"/><Relationship Id="rId2" Type="http://schemas.openxmlformats.org/officeDocument/2006/relationships/slideMaster" Target="../slideMasters/slideMaster1.xml"/><Relationship Id="rId1" Type="http://schemas.openxmlformats.org/officeDocument/2006/relationships/tags" Target="../tags/tag30.xml"/><Relationship Id="rId4" Type="http://schemas.openxmlformats.org/officeDocument/2006/relationships/image" Target="../media/image1.emf"/></Relationships>
</file>

<file path=ppt/slideLayouts/_rels/slideLayout29.xml.rels><?xml version="1.0" encoding="UTF-8" standalone="yes"?>
<Relationships xmlns="http://schemas.openxmlformats.org/package/2006/relationships"><Relationship Id="rId3" Type="http://schemas.openxmlformats.org/officeDocument/2006/relationships/oleObject" Target="../embeddings/oleObject29.bin"/><Relationship Id="rId2" Type="http://schemas.openxmlformats.org/officeDocument/2006/relationships/slideMaster" Target="../slideMasters/slideMaster1.xml"/><Relationship Id="rId1" Type="http://schemas.openxmlformats.org/officeDocument/2006/relationships/tags" Target="../tags/tag31.xml"/><Relationship Id="rId4" Type="http://schemas.openxmlformats.org/officeDocument/2006/relationships/image" Target="../media/image1.emf"/></Relationships>
</file>

<file path=ppt/slideLayouts/_rels/slideLayout3.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1.xml"/><Relationship Id="rId1" Type="http://schemas.openxmlformats.org/officeDocument/2006/relationships/tags" Target="../tags/tag5.xml"/><Relationship Id="rId5" Type="http://schemas.openxmlformats.org/officeDocument/2006/relationships/image" Target="../media/image2.emf"/><Relationship Id="rId4" Type="http://schemas.openxmlformats.org/officeDocument/2006/relationships/image" Target="../media/image1.emf"/></Relationships>
</file>

<file path=ppt/slideLayouts/_rels/slideLayout30.xml.rels><?xml version="1.0" encoding="UTF-8" standalone="yes"?>
<Relationships xmlns="http://schemas.openxmlformats.org/package/2006/relationships"><Relationship Id="rId3" Type="http://schemas.openxmlformats.org/officeDocument/2006/relationships/oleObject" Target="../embeddings/oleObject30.bin"/><Relationship Id="rId2" Type="http://schemas.openxmlformats.org/officeDocument/2006/relationships/slideMaster" Target="../slideMasters/slideMaster1.xml"/><Relationship Id="rId1" Type="http://schemas.openxmlformats.org/officeDocument/2006/relationships/tags" Target="../tags/tag32.xml"/><Relationship Id="rId4" Type="http://schemas.openxmlformats.org/officeDocument/2006/relationships/image" Target="../media/image1.emf"/></Relationships>
</file>

<file path=ppt/slideLayouts/_rels/slideLayout31.xml.rels><?xml version="1.0" encoding="UTF-8" standalone="yes"?>
<Relationships xmlns="http://schemas.openxmlformats.org/package/2006/relationships"><Relationship Id="rId3" Type="http://schemas.openxmlformats.org/officeDocument/2006/relationships/oleObject" Target="../embeddings/oleObject31.bin"/><Relationship Id="rId2" Type="http://schemas.openxmlformats.org/officeDocument/2006/relationships/slideMaster" Target="../slideMasters/slideMaster1.xml"/><Relationship Id="rId1" Type="http://schemas.openxmlformats.org/officeDocument/2006/relationships/tags" Target="../tags/tag33.xml"/><Relationship Id="rId4" Type="http://schemas.openxmlformats.org/officeDocument/2006/relationships/image" Target="../media/image1.emf"/></Relationships>
</file>

<file path=ppt/slideLayouts/_rels/slideLayout32.xml.rels><?xml version="1.0" encoding="UTF-8" standalone="yes"?>
<Relationships xmlns="http://schemas.openxmlformats.org/package/2006/relationships"><Relationship Id="rId3" Type="http://schemas.openxmlformats.org/officeDocument/2006/relationships/oleObject" Target="../embeddings/oleObject32.bin"/><Relationship Id="rId2" Type="http://schemas.openxmlformats.org/officeDocument/2006/relationships/slideMaster" Target="../slideMasters/slideMaster1.xml"/><Relationship Id="rId1" Type="http://schemas.openxmlformats.org/officeDocument/2006/relationships/tags" Target="../tags/tag34.xml"/><Relationship Id="rId4" Type="http://schemas.openxmlformats.org/officeDocument/2006/relationships/image" Target="../media/image1.emf"/></Relationships>
</file>

<file path=ppt/slideLayouts/_rels/slideLayout33.xml.rels><?xml version="1.0" encoding="UTF-8" standalone="yes"?>
<Relationships xmlns="http://schemas.openxmlformats.org/package/2006/relationships"><Relationship Id="rId3" Type="http://schemas.openxmlformats.org/officeDocument/2006/relationships/oleObject" Target="../embeddings/oleObject33.bin"/><Relationship Id="rId2" Type="http://schemas.openxmlformats.org/officeDocument/2006/relationships/slideMaster" Target="../slideMasters/slideMaster1.xml"/><Relationship Id="rId1" Type="http://schemas.openxmlformats.org/officeDocument/2006/relationships/tags" Target="../tags/tag35.xml"/><Relationship Id="rId4" Type="http://schemas.openxmlformats.org/officeDocument/2006/relationships/image" Target="../media/image1.emf"/></Relationships>
</file>

<file path=ppt/slideLayouts/_rels/slideLayout34.xml.rels><?xml version="1.0" encoding="UTF-8" standalone="yes"?>
<Relationships xmlns="http://schemas.openxmlformats.org/package/2006/relationships"><Relationship Id="rId3" Type="http://schemas.openxmlformats.org/officeDocument/2006/relationships/oleObject" Target="../embeddings/oleObject34.bin"/><Relationship Id="rId2" Type="http://schemas.openxmlformats.org/officeDocument/2006/relationships/slideMaster" Target="../slideMasters/slideMaster1.xml"/><Relationship Id="rId1" Type="http://schemas.openxmlformats.org/officeDocument/2006/relationships/tags" Target="../tags/tag36.xml"/><Relationship Id="rId5" Type="http://schemas.openxmlformats.org/officeDocument/2006/relationships/image" Target="../media/image2.emf"/><Relationship Id="rId4" Type="http://schemas.openxmlformats.org/officeDocument/2006/relationships/image" Target="../media/image1.emf"/></Relationships>
</file>

<file path=ppt/slideLayouts/_rels/slideLayout35.xml.rels><?xml version="1.0" encoding="UTF-8" standalone="yes"?>
<Relationships xmlns="http://schemas.openxmlformats.org/package/2006/relationships"><Relationship Id="rId3" Type="http://schemas.openxmlformats.org/officeDocument/2006/relationships/oleObject" Target="../embeddings/oleObject35.bin"/><Relationship Id="rId2" Type="http://schemas.openxmlformats.org/officeDocument/2006/relationships/slideMaster" Target="../slideMasters/slideMaster1.xml"/><Relationship Id="rId1" Type="http://schemas.openxmlformats.org/officeDocument/2006/relationships/tags" Target="../tags/tag37.xml"/><Relationship Id="rId5" Type="http://schemas.openxmlformats.org/officeDocument/2006/relationships/image" Target="../media/image2.emf"/><Relationship Id="rId4" Type="http://schemas.openxmlformats.org/officeDocument/2006/relationships/image" Target="../media/image1.emf"/></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1.xml"/><Relationship Id="rId1" Type="http://schemas.openxmlformats.org/officeDocument/2006/relationships/tags" Target="../tags/tag6.xml"/><Relationship Id="rId5" Type="http://schemas.openxmlformats.org/officeDocument/2006/relationships/image" Target="../media/image2.emf"/><Relationship Id="rId4" Type="http://schemas.openxmlformats.org/officeDocument/2006/relationships/image" Target="../media/image1.emf"/></Relationships>
</file>

<file path=ppt/slideLayouts/_rels/slideLayout5.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Master" Target="../slideMasters/slideMaster1.xml"/><Relationship Id="rId1" Type="http://schemas.openxmlformats.org/officeDocument/2006/relationships/tags" Target="../tags/tag7.xml"/><Relationship Id="rId4" Type="http://schemas.openxmlformats.org/officeDocument/2006/relationships/image" Target="../media/image1.emf"/></Relationships>
</file>

<file path=ppt/slideLayouts/_rels/slideLayout6.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Master" Target="../slideMasters/slideMaster1.xml"/><Relationship Id="rId1" Type="http://schemas.openxmlformats.org/officeDocument/2006/relationships/tags" Target="../tags/tag8.xml"/><Relationship Id="rId4" Type="http://schemas.openxmlformats.org/officeDocument/2006/relationships/image" Target="../media/image1.emf"/></Relationships>
</file>

<file path=ppt/slideLayouts/_rels/slideLayout7.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Master" Target="../slideMasters/slideMaster1.xml"/><Relationship Id="rId1" Type="http://schemas.openxmlformats.org/officeDocument/2006/relationships/tags" Target="../tags/tag9.xml"/><Relationship Id="rId4" Type="http://schemas.openxmlformats.org/officeDocument/2006/relationships/image" Target="../media/image1.emf"/></Relationships>
</file>

<file path=ppt/slideLayouts/_rels/slideLayout8.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Master" Target="../slideMasters/slideMaster1.xml"/><Relationship Id="rId1" Type="http://schemas.openxmlformats.org/officeDocument/2006/relationships/tags" Target="../tags/tag10.xml"/><Relationship Id="rId4" Type="http://schemas.openxmlformats.org/officeDocument/2006/relationships/image" Target="../media/image1.emf"/></Relationships>
</file>

<file path=ppt/slideLayouts/_rels/slideLayout9.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Master" Target="../slideMasters/slideMaster1.xml"/><Relationship Id="rId1" Type="http://schemas.openxmlformats.org/officeDocument/2006/relationships/tags" Target="../tags/tag11.xml"/><Relationship Id="rId4" Type="http://schemas.openxmlformats.org/officeDocument/2006/relationships/image" Target="../media/image1.emf"/></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ver with image">
    <p:bg>
      <p:bgRef idx="1001">
        <a:schemeClr val="bg1"/>
      </p:bgRef>
    </p:bg>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BB1A7169-1515-4845-B07C-DCE613539BAB}"/>
              </a:ext>
            </a:extLst>
          </p:cNvPr>
          <p:cNvGraphicFramePr>
            <a:graphicFrameLocks noChangeAspect="1"/>
          </p:cNvGraphicFramePr>
          <p:nvPr userDrawn="1">
            <p:custDataLst>
              <p:tags r:id="rId1"/>
            </p:custDataLst>
            <p:extLst>
              <p:ext uri="{D42A27DB-BD31-4B8C-83A1-F6EECF244321}">
                <p14:modId xmlns:p14="http://schemas.microsoft.com/office/powerpoint/2010/main" val="199398704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70" imgH="469" progId="TCLayout.ActiveDocument.1">
                  <p:embed/>
                </p:oleObj>
              </mc:Choice>
              <mc:Fallback>
                <p:oleObj name="think-cell Slide" r:id="rId3" imgW="470" imgH="469" progId="TCLayout.ActiveDocument.1">
                  <p:embed/>
                  <p:pic>
                    <p:nvPicPr>
                      <p:cNvPr id="9" name="Object 8" hidden="1">
                        <a:extLst>
                          <a:ext uri="{FF2B5EF4-FFF2-40B4-BE49-F238E27FC236}">
                            <a16:creationId xmlns:a16="http://schemas.microsoft.com/office/drawing/2014/main" id="{BB1A7169-1515-4845-B07C-DCE613539BA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9" name="Image">
            <a:extLst>
              <a:ext uri="{FF2B5EF4-FFF2-40B4-BE49-F238E27FC236}">
                <a16:creationId xmlns:a16="http://schemas.microsoft.com/office/drawing/2014/main" id="{B97C4F82-0751-4C32-82A6-18D673E0DB32}"/>
              </a:ext>
            </a:extLst>
          </p:cNvPr>
          <p:cNvSpPr>
            <a:spLocks noGrp="1"/>
          </p:cNvSpPr>
          <p:nvPr>
            <p:ph type="pic" sz="quarter" idx="14" hasCustomPrompt="1"/>
          </p:nvPr>
        </p:nvSpPr>
        <p:spPr>
          <a:xfrm>
            <a:off x="3755500" y="0"/>
            <a:ext cx="8436500" cy="6858000"/>
          </a:xfrm>
          <a:custGeom>
            <a:avLst/>
            <a:gdLst>
              <a:gd name="connsiteX0" fmla="*/ 3204500 w 8436500"/>
              <a:gd name="connsiteY0" fmla="*/ 0 h 6858000"/>
              <a:gd name="connsiteX1" fmla="*/ 8436500 w 8436500"/>
              <a:gd name="connsiteY1" fmla="*/ 0 h 6858000"/>
              <a:gd name="connsiteX2" fmla="*/ 8436500 w 8436500"/>
              <a:gd name="connsiteY2" fmla="*/ 6858000 h 6858000"/>
              <a:gd name="connsiteX3" fmla="*/ 8436499 w 8436500"/>
              <a:gd name="connsiteY3" fmla="*/ 6858000 h 6858000"/>
              <a:gd name="connsiteX4" fmla="*/ 8436499 w 8436500"/>
              <a:gd name="connsiteY4" fmla="*/ 6786000 h 6858000"/>
              <a:gd name="connsiteX5" fmla="*/ 0 w 8436500"/>
              <a:gd name="connsiteY5" fmla="*/ 6786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36500" h="6858000">
                <a:moveTo>
                  <a:pt x="3204500" y="0"/>
                </a:moveTo>
                <a:lnTo>
                  <a:pt x="8436500" y="0"/>
                </a:lnTo>
                <a:lnTo>
                  <a:pt x="8436500" y="6858000"/>
                </a:lnTo>
                <a:lnTo>
                  <a:pt x="8436499" y="6858000"/>
                </a:lnTo>
                <a:lnTo>
                  <a:pt x="8436499" y="6786000"/>
                </a:lnTo>
                <a:lnTo>
                  <a:pt x="0" y="6786000"/>
                </a:lnTo>
                <a:close/>
              </a:path>
            </a:pathLst>
          </a:custGeom>
          <a:solidFill>
            <a:srgbClr val="ECECED"/>
          </a:solidFill>
        </p:spPr>
        <p:txBody>
          <a:bodyPr wrap="square" anchor="ctr">
            <a:noAutofit/>
          </a:bodyPr>
          <a:lstStyle>
            <a:lvl1pPr marL="0" indent="0" algn="ctr" rtl="0">
              <a:buNone/>
              <a:defRPr>
                <a:solidFill>
                  <a:schemeClr val="tx2"/>
                </a:solidFill>
              </a:defRPr>
            </a:lvl1pPr>
          </a:lstStyle>
          <a:p>
            <a:r>
              <a:rPr lang="en-US" noProof="0" dirty="0"/>
              <a:t>Click to add image</a:t>
            </a:r>
          </a:p>
        </p:txBody>
      </p:sp>
      <p:sp>
        <p:nvSpPr>
          <p:cNvPr id="20" name="Line">
            <a:extLst>
              <a:ext uri="{FF2B5EF4-FFF2-40B4-BE49-F238E27FC236}">
                <a16:creationId xmlns:a16="http://schemas.microsoft.com/office/drawing/2014/main" id="{81382D21-AC1A-4AB6-B071-B6781378006C}"/>
              </a:ext>
            </a:extLst>
          </p:cNvPr>
          <p:cNvSpPr/>
          <p:nvPr userDrawn="1"/>
        </p:nvSpPr>
        <p:spPr>
          <a:xfrm>
            <a:off x="-2" y="6786000"/>
            <a:ext cx="12192001" cy="7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noProof="0"/>
          </a:p>
        </p:txBody>
      </p:sp>
      <p:sp>
        <p:nvSpPr>
          <p:cNvPr id="6" name="Pagenumber">
            <a:extLst>
              <a:ext uri="{FF2B5EF4-FFF2-40B4-BE49-F238E27FC236}">
                <a16:creationId xmlns:a16="http://schemas.microsoft.com/office/drawing/2014/main" id="{4521DC1A-5FFF-4D49-B604-A438859A45DC}"/>
              </a:ext>
            </a:extLst>
          </p:cNvPr>
          <p:cNvSpPr>
            <a:spLocks noGrp="1"/>
          </p:cNvSpPr>
          <p:nvPr>
            <p:ph type="sldNum" sz="quarter" idx="12"/>
          </p:nvPr>
        </p:nvSpPr>
        <p:spPr/>
        <p:txBody>
          <a:bodyPr/>
          <a:lstStyle>
            <a:lvl1pPr rtl="0">
              <a:defRPr>
                <a:solidFill>
                  <a:schemeClr val="bg1"/>
                </a:solidFill>
              </a:defRPr>
            </a:lvl1pPr>
          </a:lstStyle>
          <a:p>
            <a:fld id="{0CE2C118-78B0-4948-9692-2E57815A59D4}" type="slidenum">
              <a:rPr lang="en-US" noProof="0" smtClean="0"/>
              <a:pPr/>
              <a:t>‹#›</a:t>
            </a:fld>
            <a:endParaRPr lang="en-US" noProof="0" dirty="0"/>
          </a:p>
        </p:txBody>
      </p:sp>
      <p:sp>
        <p:nvSpPr>
          <p:cNvPr id="5" name="Footer">
            <a:extLst>
              <a:ext uri="{FF2B5EF4-FFF2-40B4-BE49-F238E27FC236}">
                <a16:creationId xmlns:a16="http://schemas.microsoft.com/office/drawing/2014/main" id="{E7AB1831-97F3-4703-A327-4D452DA76F40}"/>
              </a:ext>
            </a:extLst>
          </p:cNvPr>
          <p:cNvSpPr>
            <a:spLocks noGrp="1"/>
          </p:cNvSpPr>
          <p:nvPr>
            <p:ph type="ftr" sz="quarter" idx="11"/>
          </p:nvPr>
        </p:nvSpPr>
        <p:spPr/>
        <p:txBody>
          <a:bodyPr/>
          <a:lstStyle>
            <a:lvl1pPr rtl="0">
              <a:defRPr>
                <a:solidFill>
                  <a:schemeClr val="bg1"/>
                </a:solidFill>
              </a:defRPr>
            </a:lvl1pPr>
          </a:lstStyle>
          <a:p>
            <a:r>
              <a:rPr lang="en-US" noProof="0" dirty="0"/>
              <a:t>Georg Weichhart / DT</a:t>
            </a:r>
          </a:p>
        </p:txBody>
      </p:sp>
      <p:sp>
        <p:nvSpPr>
          <p:cNvPr id="4" name="Date">
            <a:extLst>
              <a:ext uri="{FF2B5EF4-FFF2-40B4-BE49-F238E27FC236}">
                <a16:creationId xmlns:a16="http://schemas.microsoft.com/office/drawing/2014/main" id="{DE35950F-54DA-44CE-A797-0B8F97D04EE3}"/>
              </a:ext>
            </a:extLst>
          </p:cNvPr>
          <p:cNvSpPr>
            <a:spLocks noGrp="1"/>
          </p:cNvSpPr>
          <p:nvPr>
            <p:ph type="dt" sz="half" idx="10"/>
          </p:nvPr>
        </p:nvSpPr>
        <p:spPr/>
        <p:txBody>
          <a:bodyPr/>
          <a:lstStyle>
            <a:lvl1pPr rtl="0">
              <a:defRPr>
                <a:solidFill>
                  <a:schemeClr val="bg1"/>
                </a:solidFill>
              </a:defRPr>
            </a:lvl1pPr>
          </a:lstStyle>
          <a:p>
            <a:r>
              <a:rPr lang="en-US" noProof="0" dirty="0"/>
              <a:t>06.11.2024</a:t>
            </a:r>
          </a:p>
        </p:txBody>
      </p:sp>
      <p:sp>
        <p:nvSpPr>
          <p:cNvPr id="11" name="Presenter name">
            <a:extLst>
              <a:ext uri="{FF2B5EF4-FFF2-40B4-BE49-F238E27FC236}">
                <a16:creationId xmlns:a16="http://schemas.microsoft.com/office/drawing/2014/main" id="{9A5833E2-7B10-4858-83E0-CEFC1DFEC130}"/>
              </a:ext>
            </a:extLst>
          </p:cNvPr>
          <p:cNvSpPr>
            <a:spLocks noGrp="1"/>
          </p:cNvSpPr>
          <p:nvPr>
            <p:ph type="body" sz="quarter" idx="13" hasCustomPrompt="1"/>
          </p:nvPr>
        </p:nvSpPr>
        <p:spPr>
          <a:xfrm>
            <a:off x="360000" y="5335623"/>
            <a:ext cx="3240000" cy="973138"/>
          </a:xfrm>
        </p:spPr>
        <p:txBody>
          <a:bodyPr anchor="b"/>
          <a:lstStyle>
            <a:lvl1pPr marL="0" indent="0" rtl="0">
              <a:lnSpc>
                <a:spcPct val="100000"/>
              </a:lnSpc>
              <a:spcBef>
                <a:spcPts val="0"/>
              </a:spcBef>
              <a:buNone/>
              <a:defRPr sz="1400">
                <a:solidFill>
                  <a:srgbClr val="63666A"/>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dirty="0"/>
              <a:t>Name of first presenter, Job title</a:t>
            </a:r>
            <a:br>
              <a:rPr lang="en-US" noProof="0" dirty="0"/>
            </a:br>
            <a:r>
              <a:rPr lang="en-US" noProof="0" dirty="0"/>
              <a:t>Name of second presenter, Job title</a:t>
            </a:r>
          </a:p>
        </p:txBody>
      </p:sp>
      <p:sp>
        <p:nvSpPr>
          <p:cNvPr id="3" name="Subtitle">
            <a:extLst>
              <a:ext uri="{FF2B5EF4-FFF2-40B4-BE49-F238E27FC236}">
                <a16:creationId xmlns:a16="http://schemas.microsoft.com/office/drawing/2014/main" id="{F4D3B3BB-AF97-44E4-93CB-E633FD1DEF34}"/>
              </a:ext>
            </a:extLst>
          </p:cNvPr>
          <p:cNvSpPr>
            <a:spLocks noGrp="1"/>
          </p:cNvSpPr>
          <p:nvPr>
            <p:ph type="subTitle" idx="1" hasCustomPrompt="1"/>
          </p:nvPr>
        </p:nvSpPr>
        <p:spPr>
          <a:xfrm>
            <a:off x="360000" y="2808000"/>
            <a:ext cx="4680000" cy="928800"/>
          </a:xfrm>
        </p:spPr>
        <p:txBody>
          <a:bodyPr/>
          <a:lstStyle>
            <a:lvl1pPr marL="0" indent="0" algn="l" rtl="0">
              <a:buNone/>
              <a:defRPr sz="1700" cap="all"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dirty="0"/>
              <a:t>Subtitle of the presentation</a:t>
            </a:r>
          </a:p>
        </p:txBody>
      </p:sp>
      <p:sp>
        <p:nvSpPr>
          <p:cNvPr id="2" name="Title">
            <a:extLst>
              <a:ext uri="{FF2B5EF4-FFF2-40B4-BE49-F238E27FC236}">
                <a16:creationId xmlns:a16="http://schemas.microsoft.com/office/drawing/2014/main" id="{8B286E26-40BF-4531-8528-9E90C2A3A52A}"/>
              </a:ext>
            </a:extLst>
          </p:cNvPr>
          <p:cNvSpPr>
            <a:spLocks noGrp="1"/>
          </p:cNvSpPr>
          <p:nvPr>
            <p:ph type="ctrTitle" hasCustomPrompt="1"/>
          </p:nvPr>
        </p:nvSpPr>
        <p:spPr>
          <a:xfrm>
            <a:off x="360000" y="1800000"/>
            <a:ext cx="4680000" cy="928889"/>
          </a:xfrm>
        </p:spPr>
        <p:txBody>
          <a:bodyPr vert="horz" anchor="t">
            <a:noAutofit/>
          </a:bodyPr>
          <a:lstStyle>
            <a:lvl1pPr algn="l" rtl="0">
              <a:defRPr sz="3200" cap="all" baseline="0">
                <a:latin typeface="+mj-lt"/>
              </a:defRPr>
            </a:lvl1pPr>
          </a:lstStyle>
          <a:p>
            <a:r>
              <a:rPr lang="en-US" noProof="0" dirty="0"/>
              <a:t>Title of the presentation</a:t>
            </a:r>
          </a:p>
        </p:txBody>
      </p:sp>
      <p:pic>
        <p:nvPicPr>
          <p:cNvPr id="7" name="Logo">
            <a:extLst>
              <a:ext uri="{FF2B5EF4-FFF2-40B4-BE49-F238E27FC236}">
                <a16:creationId xmlns:a16="http://schemas.microsoft.com/office/drawing/2014/main" id="{37E3A49A-F846-4410-A862-790675AAC25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59238" y="320400"/>
            <a:ext cx="1674000" cy="424119"/>
          </a:xfrm>
          <a:prstGeom prst="rect">
            <a:avLst/>
          </a:prstGeom>
        </p:spPr>
      </p:pic>
      <p:sp>
        <p:nvSpPr>
          <p:cNvPr id="12" name="CopyrightSlideMasterPT">
            <a:extLst>
              <a:ext uri="{FF2B5EF4-FFF2-40B4-BE49-F238E27FC236}">
                <a16:creationId xmlns:a16="http://schemas.microsoft.com/office/drawing/2014/main" id="{52D037D6-C0F3-4E27-9F82-FE8825D4C751}"/>
              </a:ext>
            </a:extLst>
          </p:cNvPr>
          <p:cNvSpPr txBox="1"/>
          <p:nvPr userDrawn="1"/>
        </p:nvSpPr>
        <p:spPr>
          <a:xfrm>
            <a:off x="359999" y="6453000"/>
            <a:ext cx="5589951" cy="252000"/>
          </a:xfrm>
          <a:prstGeom prst="rect">
            <a:avLst/>
          </a:prstGeom>
        </p:spPr>
        <p:txBody>
          <a:bodyPr vert="horz" wrap="square" lIns="0" tIns="0" rIns="0" bIns="0" rtlCol="0" anchor="b">
            <a:noAutofit/>
          </a:bodyPr>
          <a:lstStyle/>
          <a:p>
            <a:pPr marL="0" marR="0" lvl="0" indent="0" algn="l" defTabSz="180000" rtl="0" eaLnBrk="1" fontAlgn="auto" latinLnBrk="0" hangingPunct="1">
              <a:lnSpc>
                <a:spcPct val="100000"/>
              </a:lnSpc>
              <a:spcBef>
                <a:spcPts val="600"/>
              </a:spcBef>
              <a:spcAft>
                <a:spcPts val="0"/>
              </a:spcAft>
              <a:buClr>
                <a:schemeClr val="accent1"/>
              </a:buClr>
              <a:buSzTx/>
              <a:buFont typeface="Arial" panose="020B0604020202020204" pitchFamily="34" charset="0"/>
              <a:buNone/>
              <a:tabLst/>
              <a:defRPr/>
            </a:pPr>
            <a:r>
              <a:rPr lang="en-US" sz="800" noProof="0" dirty="0">
                <a:solidFill>
                  <a:srgbClr val="63666A"/>
                </a:solidFill>
                <a:effectLst/>
                <a:latin typeface="+mj-lt"/>
                <a:ea typeface="Times New Roman" panose="02020603050405020304" pitchFamily="18" charset="0"/>
                <a:cs typeface="Times New Roman" panose="02020603050405020304" pitchFamily="18" charset="0"/>
              </a:rPr>
              <a:t>Restricted © Primetals Technologies 2021-2024. All rights reserved.</a:t>
            </a:r>
          </a:p>
        </p:txBody>
      </p:sp>
    </p:spTree>
    <p:extLst>
      <p:ext uri="{BB962C8B-B14F-4D97-AF65-F5344CB8AC3E}">
        <p14:creationId xmlns:p14="http://schemas.microsoft.com/office/powerpoint/2010/main" val="206103544"/>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 element and image #1">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28FC46C5-30CB-49C5-9DD6-67231F303401}"/>
              </a:ext>
            </a:extLst>
          </p:cNvPr>
          <p:cNvGraphicFramePr>
            <a:graphicFrameLocks noChangeAspect="1"/>
          </p:cNvGraphicFramePr>
          <p:nvPr userDrawn="1">
            <p:custDataLst>
              <p:tags r:id="rId1"/>
            </p:custDataLst>
            <p:extLst>
              <p:ext uri="{D42A27DB-BD31-4B8C-83A1-F6EECF244321}">
                <p14:modId xmlns:p14="http://schemas.microsoft.com/office/powerpoint/2010/main" val="401749379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70" imgH="469" progId="TCLayout.ActiveDocument.1">
                  <p:embed/>
                </p:oleObj>
              </mc:Choice>
              <mc:Fallback>
                <p:oleObj name="think-cell Slide" r:id="rId3" imgW="470" imgH="469" progId="TCLayout.ActiveDocument.1">
                  <p:embed/>
                  <p:pic>
                    <p:nvPicPr>
                      <p:cNvPr id="9" name="Object 8" hidden="1">
                        <a:extLst>
                          <a:ext uri="{FF2B5EF4-FFF2-40B4-BE49-F238E27FC236}">
                            <a16:creationId xmlns:a16="http://schemas.microsoft.com/office/drawing/2014/main" id="{28FC46C5-30CB-49C5-9DD6-67231F30340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7" name="Pagenumber">
            <a:extLst>
              <a:ext uri="{FF2B5EF4-FFF2-40B4-BE49-F238E27FC236}">
                <a16:creationId xmlns:a16="http://schemas.microsoft.com/office/drawing/2014/main" id="{4F6E0ADB-8058-4652-8F48-21C8CF77EBA6}"/>
              </a:ext>
            </a:extLst>
          </p:cNvPr>
          <p:cNvSpPr>
            <a:spLocks noGrp="1"/>
          </p:cNvSpPr>
          <p:nvPr>
            <p:ph type="sldNum" sz="quarter" idx="12"/>
          </p:nvPr>
        </p:nvSpPr>
        <p:spPr/>
        <p:txBody>
          <a:bodyPr/>
          <a:lstStyle>
            <a:lvl1pPr rtl="0">
              <a:defRPr/>
            </a:lvl1pPr>
          </a:lstStyle>
          <a:p>
            <a:fld id="{0CE2C118-78B0-4948-9692-2E57815A59D4}" type="slidenum">
              <a:rPr lang="en-US" noProof="0" smtClean="0"/>
              <a:pPr/>
              <a:t>‹#›</a:t>
            </a:fld>
            <a:endParaRPr lang="en-US" noProof="0" dirty="0"/>
          </a:p>
        </p:txBody>
      </p:sp>
      <p:sp>
        <p:nvSpPr>
          <p:cNvPr id="6" name="Footer">
            <a:extLst>
              <a:ext uri="{FF2B5EF4-FFF2-40B4-BE49-F238E27FC236}">
                <a16:creationId xmlns:a16="http://schemas.microsoft.com/office/drawing/2014/main" id="{77B17D79-02A5-463C-A7F3-A92241A9CD16}"/>
              </a:ext>
            </a:extLst>
          </p:cNvPr>
          <p:cNvSpPr>
            <a:spLocks noGrp="1"/>
          </p:cNvSpPr>
          <p:nvPr>
            <p:ph type="ftr" sz="quarter" idx="11"/>
          </p:nvPr>
        </p:nvSpPr>
        <p:spPr/>
        <p:txBody>
          <a:bodyPr/>
          <a:lstStyle>
            <a:lvl1pPr rtl="0">
              <a:defRPr/>
            </a:lvl1pPr>
          </a:lstStyle>
          <a:p>
            <a:r>
              <a:rPr lang="en-US" noProof="0" dirty="0"/>
              <a:t>Georg Weichhart / DT</a:t>
            </a:r>
          </a:p>
        </p:txBody>
      </p:sp>
      <p:sp>
        <p:nvSpPr>
          <p:cNvPr id="5" name="Date">
            <a:extLst>
              <a:ext uri="{FF2B5EF4-FFF2-40B4-BE49-F238E27FC236}">
                <a16:creationId xmlns:a16="http://schemas.microsoft.com/office/drawing/2014/main" id="{9FF4EC82-580C-4586-8F94-B52AC4B8F68F}"/>
              </a:ext>
            </a:extLst>
          </p:cNvPr>
          <p:cNvSpPr>
            <a:spLocks noGrp="1"/>
          </p:cNvSpPr>
          <p:nvPr>
            <p:ph type="dt" sz="half" idx="10"/>
          </p:nvPr>
        </p:nvSpPr>
        <p:spPr/>
        <p:txBody>
          <a:bodyPr/>
          <a:lstStyle>
            <a:lvl1pPr rtl="0">
              <a:defRPr/>
            </a:lvl1pPr>
          </a:lstStyle>
          <a:p>
            <a:r>
              <a:rPr lang="en-US" noProof="0" dirty="0"/>
              <a:t>06.11.2024</a:t>
            </a:r>
          </a:p>
        </p:txBody>
      </p:sp>
      <p:sp>
        <p:nvSpPr>
          <p:cNvPr id="3" name="Content 1">
            <a:extLst>
              <a:ext uri="{FF2B5EF4-FFF2-40B4-BE49-F238E27FC236}">
                <a16:creationId xmlns:a16="http://schemas.microsoft.com/office/drawing/2014/main" id="{EAB99FF0-D2F6-49B1-8163-8F41F44BD37E}"/>
              </a:ext>
            </a:extLst>
          </p:cNvPr>
          <p:cNvSpPr>
            <a:spLocks noGrp="1"/>
          </p:cNvSpPr>
          <p:nvPr>
            <p:ph sz="half" idx="1" hasCustomPrompt="1"/>
          </p:nvPr>
        </p:nvSpPr>
        <p:spPr>
          <a:xfrm>
            <a:off x="360362" y="1799999"/>
            <a:ext cx="5591175" cy="4518000"/>
          </a:xfrm>
        </p:spPr>
        <p:txBody>
          <a:bodyPr/>
          <a:lstStyle>
            <a:lvl1pPr rtl="0">
              <a:defRPr/>
            </a:lvl1pPr>
            <a:lvl2pPr rtl="0">
              <a:defRPr/>
            </a:lvl2pPr>
            <a:lvl3pPr rtl="0">
              <a:defRPr/>
            </a:lvl3pPr>
            <a:lvl4pPr rtl="0">
              <a:defRPr/>
            </a:lvl4pPr>
            <a:lvl5pPr rtl="0">
              <a:defRPr/>
            </a:lvl5pPr>
          </a:lstStyle>
          <a:p>
            <a:pPr lvl="0"/>
            <a:r>
              <a:rPr lang="en-US" noProof="0" dirty="0" err="1"/>
              <a:t>Mastertextformat</a:t>
            </a:r>
            <a:r>
              <a:rPr lang="en-US" noProof="0" dirty="0"/>
              <a:t> </a:t>
            </a:r>
            <a:r>
              <a:rPr lang="en-US" noProof="0" dirty="0" err="1"/>
              <a:t>bearbeiten</a:t>
            </a:r>
            <a:endParaRPr lang="en-US" noProof="0" dirty="0"/>
          </a:p>
          <a:p>
            <a:pPr lvl="1"/>
            <a:r>
              <a:rPr lang="en-US" noProof="0" dirty="0" err="1"/>
              <a:t>Zweite</a:t>
            </a:r>
            <a:r>
              <a:rPr lang="en-US" noProof="0" dirty="0"/>
              <a:t> Ebene</a:t>
            </a:r>
          </a:p>
          <a:p>
            <a:pPr lvl="2"/>
            <a:r>
              <a:rPr lang="en-US" noProof="0" dirty="0" err="1"/>
              <a:t>Dritte</a:t>
            </a:r>
            <a:r>
              <a:rPr lang="en-US" noProof="0" dirty="0"/>
              <a:t> Ebene</a:t>
            </a:r>
          </a:p>
          <a:p>
            <a:pPr lvl="3"/>
            <a:r>
              <a:rPr lang="en-US" noProof="0" dirty="0" err="1"/>
              <a:t>Vierte</a:t>
            </a:r>
            <a:r>
              <a:rPr lang="en-US" noProof="0" dirty="0"/>
              <a:t> Ebene</a:t>
            </a:r>
          </a:p>
          <a:p>
            <a:pPr lvl="4"/>
            <a:r>
              <a:rPr lang="en-US" noProof="0" dirty="0" err="1"/>
              <a:t>Fünfte</a:t>
            </a:r>
            <a:r>
              <a:rPr lang="en-US" noProof="0" dirty="0"/>
              <a:t> Ebene</a:t>
            </a:r>
          </a:p>
        </p:txBody>
      </p:sp>
      <p:sp>
        <p:nvSpPr>
          <p:cNvPr id="2" name="Title">
            <a:extLst>
              <a:ext uri="{FF2B5EF4-FFF2-40B4-BE49-F238E27FC236}">
                <a16:creationId xmlns:a16="http://schemas.microsoft.com/office/drawing/2014/main" id="{5F9BD10A-C2D6-4AAB-81E0-AE2109049063}"/>
              </a:ext>
            </a:extLst>
          </p:cNvPr>
          <p:cNvSpPr>
            <a:spLocks noGrp="1"/>
          </p:cNvSpPr>
          <p:nvPr>
            <p:ph type="title" hasCustomPrompt="1"/>
          </p:nvPr>
        </p:nvSpPr>
        <p:spPr/>
        <p:txBody>
          <a:bodyPr vert="horz"/>
          <a:lstStyle>
            <a:lvl1pPr rtl="0">
              <a:defRPr/>
            </a:lvl1pPr>
          </a:lstStyle>
          <a:p>
            <a:r>
              <a:rPr lang="en-US" dirty="0"/>
              <a:t>Headline of the Slide with a Maximum Length of Two Lines</a:t>
            </a:r>
            <a:endParaRPr lang="en-US" noProof="0" dirty="0"/>
          </a:p>
        </p:txBody>
      </p:sp>
      <p:sp>
        <p:nvSpPr>
          <p:cNvPr id="8" name="Chapter">
            <a:extLst>
              <a:ext uri="{FF2B5EF4-FFF2-40B4-BE49-F238E27FC236}">
                <a16:creationId xmlns:a16="http://schemas.microsoft.com/office/drawing/2014/main" id="{9F511298-DC0E-4550-AEAA-AAE6E08F28B8}"/>
              </a:ext>
            </a:extLst>
          </p:cNvPr>
          <p:cNvSpPr>
            <a:spLocks noGrp="1"/>
          </p:cNvSpPr>
          <p:nvPr>
            <p:ph type="body" sz="quarter" idx="13" hasCustomPrompt="1"/>
          </p:nvPr>
        </p:nvSpPr>
        <p:spPr>
          <a:xfrm>
            <a:off x="360000" y="360000"/>
            <a:ext cx="7549200" cy="258763"/>
          </a:xfrm>
        </p:spPr>
        <p:txBody>
          <a:bodyPr/>
          <a:lstStyle>
            <a:lvl1pPr marL="0" indent="0" rtl="0">
              <a:buNone/>
              <a:defRPr sz="1200">
                <a:solidFill>
                  <a:schemeClr val="accent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noProof="0" dirty="0"/>
              <a:t>Chapter Title (no headline)</a:t>
            </a:r>
          </a:p>
          <a:p>
            <a:pPr lvl="0"/>
            <a:endParaRPr lang="en-US" noProof="0" dirty="0"/>
          </a:p>
        </p:txBody>
      </p:sp>
      <p:sp>
        <p:nvSpPr>
          <p:cNvPr id="10" name="Bildplatzhalter 9">
            <a:extLst>
              <a:ext uri="{FF2B5EF4-FFF2-40B4-BE49-F238E27FC236}">
                <a16:creationId xmlns:a16="http://schemas.microsoft.com/office/drawing/2014/main" id="{BCB7BB9B-1DD9-4277-8388-D856275721F2}"/>
              </a:ext>
            </a:extLst>
          </p:cNvPr>
          <p:cNvSpPr>
            <a:spLocks noGrp="1"/>
          </p:cNvSpPr>
          <p:nvPr>
            <p:ph type="pic" sz="quarter" idx="14" hasCustomPrompt="1"/>
          </p:nvPr>
        </p:nvSpPr>
        <p:spPr>
          <a:xfrm>
            <a:off x="6242050" y="1798638"/>
            <a:ext cx="5591175" cy="4519612"/>
          </a:xfrm>
          <a:solidFill>
            <a:srgbClr val="ECECED"/>
          </a:solidFill>
        </p:spPr>
        <p:txBody>
          <a:bodyPr anchor="ctr"/>
          <a:lstStyle>
            <a:lvl1pPr marL="0" indent="0" algn="ctr" rtl="0">
              <a:buNone/>
              <a:defRPr>
                <a:solidFill>
                  <a:schemeClr val="bg1"/>
                </a:solidFill>
              </a:defRPr>
            </a:lvl1pPr>
          </a:lstStyle>
          <a:p>
            <a:r>
              <a:rPr lang="en-US" noProof="0" dirty="0"/>
              <a:t>Click to add image</a:t>
            </a:r>
          </a:p>
        </p:txBody>
      </p:sp>
    </p:spTree>
    <p:extLst>
      <p:ext uri="{BB962C8B-B14F-4D97-AF65-F5344CB8AC3E}">
        <p14:creationId xmlns:p14="http://schemas.microsoft.com/office/powerpoint/2010/main" val="28493711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 element and image #2">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A877D5C8-51CF-4516-BC67-9196B97C9110}"/>
              </a:ext>
            </a:extLst>
          </p:cNvPr>
          <p:cNvGraphicFramePr>
            <a:graphicFrameLocks noChangeAspect="1"/>
          </p:cNvGraphicFramePr>
          <p:nvPr userDrawn="1">
            <p:custDataLst>
              <p:tags r:id="rId1"/>
            </p:custDataLst>
            <p:extLst>
              <p:ext uri="{D42A27DB-BD31-4B8C-83A1-F6EECF244321}">
                <p14:modId xmlns:p14="http://schemas.microsoft.com/office/powerpoint/2010/main" val="301938223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70" imgH="469" progId="TCLayout.ActiveDocument.1">
                  <p:embed/>
                </p:oleObj>
              </mc:Choice>
              <mc:Fallback>
                <p:oleObj name="think-cell Slide" r:id="rId3" imgW="470" imgH="469" progId="TCLayout.ActiveDocument.1">
                  <p:embed/>
                  <p:pic>
                    <p:nvPicPr>
                      <p:cNvPr id="9" name="Object 8" hidden="1">
                        <a:extLst>
                          <a:ext uri="{FF2B5EF4-FFF2-40B4-BE49-F238E27FC236}">
                            <a16:creationId xmlns:a16="http://schemas.microsoft.com/office/drawing/2014/main" id="{A877D5C8-51CF-4516-BC67-9196B97C911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7" name="Pagenumber">
            <a:extLst>
              <a:ext uri="{FF2B5EF4-FFF2-40B4-BE49-F238E27FC236}">
                <a16:creationId xmlns:a16="http://schemas.microsoft.com/office/drawing/2014/main" id="{4F6E0ADB-8058-4652-8F48-21C8CF77EBA6}"/>
              </a:ext>
            </a:extLst>
          </p:cNvPr>
          <p:cNvSpPr>
            <a:spLocks noGrp="1"/>
          </p:cNvSpPr>
          <p:nvPr>
            <p:ph type="sldNum" sz="quarter" idx="12"/>
          </p:nvPr>
        </p:nvSpPr>
        <p:spPr/>
        <p:txBody>
          <a:bodyPr/>
          <a:lstStyle>
            <a:lvl1pPr rtl="0">
              <a:defRPr/>
            </a:lvl1pPr>
          </a:lstStyle>
          <a:p>
            <a:fld id="{0CE2C118-78B0-4948-9692-2E57815A59D4}" type="slidenum">
              <a:rPr lang="en-US" noProof="0" smtClean="0"/>
              <a:pPr/>
              <a:t>‹#›</a:t>
            </a:fld>
            <a:endParaRPr lang="en-US" noProof="0" dirty="0"/>
          </a:p>
        </p:txBody>
      </p:sp>
      <p:sp>
        <p:nvSpPr>
          <p:cNvPr id="6" name="Footer">
            <a:extLst>
              <a:ext uri="{FF2B5EF4-FFF2-40B4-BE49-F238E27FC236}">
                <a16:creationId xmlns:a16="http://schemas.microsoft.com/office/drawing/2014/main" id="{77B17D79-02A5-463C-A7F3-A92241A9CD16}"/>
              </a:ext>
            </a:extLst>
          </p:cNvPr>
          <p:cNvSpPr>
            <a:spLocks noGrp="1"/>
          </p:cNvSpPr>
          <p:nvPr>
            <p:ph type="ftr" sz="quarter" idx="11"/>
          </p:nvPr>
        </p:nvSpPr>
        <p:spPr/>
        <p:txBody>
          <a:bodyPr/>
          <a:lstStyle>
            <a:lvl1pPr rtl="0">
              <a:defRPr/>
            </a:lvl1pPr>
          </a:lstStyle>
          <a:p>
            <a:r>
              <a:rPr lang="en-US" noProof="0" dirty="0"/>
              <a:t>Georg Weichhart / DT</a:t>
            </a:r>
          </a:p>
        </p:txBody>
      </p:sp>
      <p:sp>
        <p:nvSpPr>
          <p:cNvPr id="5" name="Date">
            <a:extLst>
              <a:ext uri="{FF2B5EF4-FFF2-40B4-BE49-F238E27FC236}">
                <a16:creationId xmlns:a16="http://schemas.microsoft.com/office/drawing/2014/main" id="{9FF4EC82-580C-4586-8F94-B52AC4B8F68F}"/>
              </a:ext>
            </a:extLst>
          </p:cNvPr>
          <p:cNvSpPr>
            <a:spLocks noGrp="1"/>
          </p:cNvSpPr>
          <p:nvPr>
            <p:ph type="dt" sz="half" idx="10"/>
          </p:nvPr>
        </p:nvSpPr>
        <p:spPr/>
        <p:txBody>
          <a:bodyPr/>
          <a:lstStyle>
            <a:lvl1pPr rtl="0">
              <a:defRPr/>
            </a:lvl1pPr>
          </a:lstStyle>
          <a:p>
            <a:r>
              <a:rPr lang="en-US" noProof="0" dirty="0"/>
              <a:t>06.11.2024</a:t>
            </a:r>
          </a:p>
        </p:txBody>
      </p:sp>
      <p:sp>
        <p:nvSpPr>
          <p:cNvPr id="3" name="Content 1">
            <a:extLst>
              <a:ext uri="{FF2B5EF4-FFF2-40B4-BE49-F238E27FC236}">
                <a16:creationId xmlns:a16="http://schemas.microsoft.com/office/drawing/2014/main" id="{EAB99FF0-D2F6-49B1-8163-8F41F44BD37E}"/>
              </a:ext>
            </a:extLst>
          </p:cNvPr>
          <p:cNvSpPr>
            <a:spLocks noGrp="1"/>
          </p:cNvSpPr>
          <p:nvPr>
            <p:ph sz="half" idx="1" hasCustomPrompt="1"/>
          </p:nvPr>
        </p:nvSpPr>
        <p:spPr>
          <a:xfrm>
            <a:off x="360362" y="1799999"/>
            <a:ext cx="5591175" cy="4518000"/>
          </a:xfrm>
        </p:spPr>
        <p:txBody>
          <a:bodyPr/>
          <a:lstStyle>
            <a:lvl1pPr rtl="0">
              <a:defRPr/>
            </a:lvl1pPr>
            <a:lvl2pPr rtl="0">
              <a:defRPr/>
            </a:lvl2pPr>
            <a:lvl3pPr rtl="0">
              <a:defRPr/>
            </a:lvl3pPr>
            <a:lvl4pPr rtl="0">
              <a:defRPr/>
            </a:lvl4pPr>
            <a:lvl5pPr rtl="0">
              <a:defRPr/>
            </a:lvl5pPr>
          </a:lstStyle>
          <a:p>
            <a:pPr lvl="0"/>
            <a:r>
              <a:rPr lang="en-US" noProof="0" dirty="0" err="1"/>
              <a:t>Mastertextformat</a:t>
            </a:r>
            <a:r>
              <a:rPr lang="en-US" noProof="0" dirty="0"/>
              <a:t> </a:t>
            </a:r>
            <a:r>
              <a:rPr lang="en-US" noProof="0" dirty="0" err="1"/>
              <a:t>bearbeiten</a:t>
            </a:r>
            <a:endParaRPr lang="en-US" noProof="0" dirty="0"/>
          </a:p>
          <a:p>
            <a:pPr lvl="1"/>
            <a:r>
              <a:rPr lang="en-US" noProof="0" dirty="0" err="1"/>
              <a:t>Zweite</a:t>
            </a:r>
            <a:r>
              <a:rPr lang="en-US" noProof="0" dirty="0"/>
              <a:t> Ebene</a:t>
            </a:r>
          </a:p>
          <a:p>
            <a:pPr lvl="2"/>
            <a:r>
              <a:rPr lang="en-US" noProof="0" dirty="0" err="1"/>
              <a:t>Dritte</a:t>
            </a:r>
            <a:r>
              <a:rPr lang="en-US" noProof="0" dirty="0"/>
              <a:t> Ebene</a:t>
            </a:r>
          </a:p>
          <a:p>
            <a:pPr lvl="3"/>
            <a:r>
              <a:rPr lang="en-US" noProof="0" dirty="0" err="1"/>
              <a:t>Vierte</a:t>
            </a:r>
            <a:r>
              <a:rPr lang="en-US" noProof="0" dirty="0"/>
              <a:t> Ebene</a:t>
            </a:r>
          </a:p>
          <a:p>
            <a:pPr lvl="4"/>
            <a:r>
              <a:rPr lang="en-US" noProof="0" dirty="0" err="1"/>
              <a:t>Fünfte</a:t>
            </a:r>
            <a:r>
              <a:rPr lang="en-US" noProof="0" dirty="0"/>
              <a:t> Ebene</a:t>
            </a:r>
          </a:p>
        </p:txBody>
      </p:sp>
      <p:sp>
        <p:nvSpPr>
          <p:cNvPr id="2" name="Title">
            <a:extLst>
              <a:ext uri="{FF2B5EF4-FFF2-40B4-BE49-F238E27FC236}">
                <a16:creationId xmlns:a16="http://schemas.microsoft.com/office/drawing/2014/main" id="{5F9BD10A-C2D6-4AAB-81E0-AE2109049063}"/>
              </a:ext>
            </a:extLst>
          </p:cNvPr>
          <p:cNvSpPr>
            <a:spLocks noGrp="1"/>
          </p:cNvSpPr>
          <p:nvPr>
            <p:ph type="title" hasCustomPrompt="1"/>
          </p:nvPr>
        </p:nvSpPr>
        <p:spPr>
          <a:xfrm>
            <a:off x="360000" y="900000"/>
            <a:ext cx="5588363" cy="720000"/>
          </a:xfrm>
        </p:spPr>
        <p:txBody>
          <a:bodyPr vert="horz"/>
          <a:lstStyle>
            <a:lvl1pPr rtl="0">
              <a:defRPr/>
            </a:lvl1pPr>
          </a:lstStyle>
          <a:p>
            <a:r>
              <a:rPr lang="en-US" dirty="0"/>
              <a:t>Headline of the Slide with a Maximum Length of Three Lines</a:t>
            </a:r>
            <a:endParaRPr lang="en-US" noProof="0" dirty="0"/>
          </a:p>
        </p:txBody>
      </p:sp>
      <p:sp>
        <p:nvSpPr>
          <p:cNvPr id="8" name="Chapter">
            <a:extLst>
              <a:ext uri="{FF2B5EF4-FFF2-40B4-BE49-F238E27FC236}">
                <a16:creationId xmlns:a16="http://schemas.microsoft.com/office/drawing/2014/main" id="{9F511298-DC0E-4550-AEAA-AAE6E08F28B8}"/>
              </a:ext>
            </a:extLst>
          </p:cNvPr>
          <p:cNvSpPr>
            <a:spLocks noGrp="1"/>
          </p:cNvSpPr>
          <p:nvPr>
            <p:ph type="body" sz="quarter" idx="13" hasCustomPrompt="1"/>
          </p:nvPr>
        </p:nvSpPr>
        <p:spPr>
          <a:xfrm>
            <a:off x="360000" y="360000"/>
            <a:ext cx="7549200" cy="258763"/>
          </a:xfrm>
        </p:spPr>
        <p:txBody>
          <a:bodyPr/>
          <a:lstStyle>
            <a:lvl1pPr marL="0" indent="0" rtl="0">
              <a:buNone/>
              <a:defRPr sz="1200">
                <a:solidFill>
                  <a:schemeClr val="accent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noProof="0" dirty="0"/>
              <a:t>Chapter Title (no headline)</a:t>
            </a:r>
          </a:p>
          <a:p>
            <a:pPr lvl="0"/>
            <a:endParaRPr lang="en-US" noProof="0" dirty="0"/>
          </a:p>
        </p:txBody>
      </p:sp>
      <p:sp>
        <p:nvSpPr>
          <p:cNvPr id="10" name="Bildplatzhalter 9">
            <a:extLst>
              <a:ext uri="{FF2B5EF4-FFF2-40B4-BE49-F238E27FC236}">
                <a16:creationId xmlns:a16="http://schemas.microsoft.com/office/drawing/2014/main" id="{BCB7BB9B-1DD9-4277-8388-D856275721F2}"/>
              </a:ext>
            </a:extLst>
          </p:cNvPr>
          <p:cNvSpPr>
            <a:spLocks noGrp="1"/>
          </p:cNvSpPr>
          <p:nvPr>
            <p:ph type="pic" sz="quarter" idx="14" hasCustomPrompt="1"/>
          </p:nvPr>
        </p:nvSpPr>
        <p:spPr>
          <a:xfrm>
            <a:off x="6242050" y="898525"/>
            <a:ext cx="5591175" cy="5419725"/>
          </a:xfrm>
          <a:solidFill>
            <a:srgbClr val="ECECED"/>
          </a:solidFill>
        </p:spPr>
        <p:txBody>
          <a:bodyPr anchor="ctr"/>
          <a:lstStyle>
            <a:lvl1pPr marL="0" indent="0" algn="ctr" rtl="0">
              <a:buNone/>
              <a:defRPr>
                <a:solidFill>
                  <a:schemeClr val="bg1"/>
                </a:solidFill>
              </a:defRPr>
            </a:lvl1pPr>
          </a:lstStyle>
          <a:p>
            <a:r>
              <a:rPr lang="en-US" noProof="0" dirty="0"/>
              <a:t>Click to add image</a:t>
            </a:r>
          </a:p>
        </p:txBody>
      </p:sp>
    </p:spTree>
    <p:extLst>
      <p:ext uri="{BB962C8B-B14F-4D97-AF65-F5344CB8AC3E}">
        <p14:creationId xmlns:p14="http://schemas.microsoft.com/office/powerpoint/2010/main" val="38603657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 element and image #3">
    <p:spTree>
      <p:nvGrpSpPr>
        <p:cNvPr id="1" name=""/>
        <p:cNvGrpSpPr/>
        <p:nvPr/>
      </p:nvGrpSpPr>
      <p:grpSpPr>
        <a:xfrm>
          <a:off x="0" y="0"/>
          <a:ext cx="0" cy="0"/>
          <a:chOff x="0" y="0"/>
          <a:chExt cx="0" cy="0"/>
        </a:xfrm>
      </p:grpSpPr>
      <p:graphicFrame>
        <p:nvGraphicFramePr>
          <p:cNvPr id="11" name="Object 10" hidden="1">
            <a:extLst>
              <a:ext uri="{FF2B5EF4-FFF2-40B4-BE49-F238E27FC236}">
                <a16:creationId xmlns:a16="http://schemas.microsoft.com/office/drawing/2014/main" id="{C47BC53A-0EC6-4BF5-8AE4-DB366E4A51D1}"/>
              </a:ext>
            </a:extLst>
          </p:cNvPr>
          <p:cNvGraphicFramePr>
            <a:graphicFrameLocks noChangeAspect="1"/>
          </p:cNvGraphicFramePr>
          <p:nvPr userDrawn="1">
            <p:custDataLst>
              <p:tags r:id="rId1"/>
            </p:custDataLst>
            <p:extLst>
              <p:ext uri="{D42A27DB-BD31-4B8C-83A1-F6EECF244321}">
                <p14:modId xmlns:p14="http://schemas.microsoft.com/office/powerpoint/2010/main" val="353126450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70" imgH="469" progId="TCLayout.ActiveDocument.1">
                  <p:embed/>
                </p:oleObj>
              </mc:Choice>
              <mc:Fallback>
                <p:oleObj name="think-cell Slide" r:id="rId3" imgW="470" imgH="469" progId="TCLayout.ActiveDocument.1">
                  <p:embed/>
                  <p:pic>
                    <p:nvPicPr>
                      <p:cNvPr id="11" name="Object 10" hidden="1">
                        <a:extLst>
                          <a:ext uri="{FF2B5EF4-FFF2-40B4-BE49-F238E27FC236}">
                            <a16:creationId xmlns:a16="http://schemas.microsoft.com/office/drawing/2014/main" id="{C47BC53A-0EC6-4BF5-8AE4-DB366E4A51D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0" name="Bildplatzhalter 9">
            <a:extLst>
              <a:ext uri="{FF2B5EF4-FFF2-40B4-BE49-F238E27FC236}">
                <a16:creationId xmlns:a16="http://schemas.microsoft.com/office/drawing/2014/main" id="{BCB7BB9B-1DD9-4277-8388-D856275721F2}"/>
              </a:ext>
            </a:extLst>
          </p:cNvPr>
          <p:cNvSpPr>
            <a:spLocks noGrp="1"/>
          </p:cNvSpPr>
          <p:nvPr>
            <p:ph type="pic" sz="quarter" idx="14" hasCustomPrompt="1"/>
          </p:nvPr>
        </p:nvSpPr>
        <p:spPr>
          <a:xfrm>
            <a:off x="6242050" y="0"/>
            <a:ext cx="5949950" cy="6786000"/>
          </a:xfrm>
          <a:solidFill>
            <a:srgbClr val="ECECED"/>
          </a:solidFill>
        </p:spPr>
        <p:txBody>
          <a:bodyPr anchor="ctr"/>
          <a:lstStyle>
            <a:lvl1pPr marL="0" indent="0" algn="ctr" rtl="0">
              <a:buNone/>
              <a:defRPr>
                <a:solidFill>
                  <a:schemeClr val="bg1"/>
                </a:solidFill>
              </a:defRPr>
            </a:lvl1pPr>
          </a:lstStyle>
          <a:p>
            <a:r>
              <a:rPr lang="en-US" noProof="0" dirty="0"/>
              <a:t>Click to add image</a:t>
            </a:r>
          </a:p>
        </p:txBody>
      </p:sp>
      <p:sp>
        <p:nvSpPr>
          <p:cNvPr id="7" name="Pagenumber">
            <a:extLst>
              <a:ext uri="{FF2B5EF4-FFF2-40B4-BE49-F238E27FC236}">
                <a16:creationId xmlns:a16="http://schemas.microsoft.com/office/drawing/2014/main" id="{4F6E0ADB-8058-4652-8F48-21C8CF77EBA6}"/>
              </a:ext>
            </a:extLst>
          </p:cNvPr>
          <p:cNvSpPr>
            <a:spLocks noGrp="1"/>
          </p:cNvSpPr>
          <p:nvPr>
            <p:ph type="sldNum" sz="quarter" idx="12"/>
          </p:nvPr>
        </p:nvSpPr>
        <p:spPr/>
        <p:txBody>
          <a:bodyPr/>
          <a:lstStyle>
            <a:lvl1pPr rtl="0">
              <a:defRPr>
                <a:solidFill>
                  <a:schemeClr val="bg1"/>
                </a:solidFill>
              </a:defRPr>
            </a:lvl1pPr>
          </a:lstStyle>
          <a:p>
            <a:fld id="{0CE2C118-78B0-4948-9692-2E57815A59D4}" type="slidenum">
              <a:rPr lang="en-US" noProof="0" smtClean="0"/>
              <a:pPr/>
              <a:t>‹#›</a:t>
            </a:fld>
            <a:endParaRPr lang="en-US" noProof="0" dirty="0"/>
          </a:p>
        </p:txBody>
      </p:sp>
      <p:sp>
        <p:nvSpPr>
          <p:cNvPr id="6" name="Footer">
            <a:extLst>
              <a:ext uri="{FF2B5EF4-FFF2-40B4-BE49-F238E27FC236}">
                <a16:creationId xmlns:a16="http://schemas.microsoft.com/office/drawing/2014/main" id="{77B17D79-02A5-463C-A7F3-A92241A9CD16}"/>
              </a:ext>
            </a:extLst>
          </p:cNvPr>
          <p:cNvSpPr>
            <a:spLocks noGrp="1"/>
          </p:cNvSpPr>
          <p:nvPr>
            <p:ph type="ftr" sz="quarter" idx="11"/>
          </p:nvPr>
        </p:nvSpPr>
        <p:spPr/>
        <p:txBody>
          <a:bodyPr/>
          <a:lstStyle>
            <a:lvl1pPr rtl="0">
              <a:defRPr>
                <a:solidFill>
                  <a:schemeClr val="bg1"/>
                </a:solidFill>
              </a:defRPr>
            </a:lvl1pPr>
          </a:lstStyle>
          <a:p>
            <a:r>
              <a:rPr lang="en-US" noProof="0" dirty="0"/>
              <a:t>Georg Weichhart / DT</a:t>
            </a:r>
          </a:p>
        </p:txBody>
      </p:sp>
      <p:sp>
        <p:nvSpPr>
          <p:cNvPr id="5" name="Date">
            <a:extLst>
              <a:ext uri="{FF2B5EF4-FFF2-40B4-BE49-F238E27FC236}">
                <a16:creationId xmlns:a16="http://schemas.microsoft.com/office/drawing/2014/main" id="{9FF4EC82-580C-4586-8F94-B52AC4B8F68F}"/>
              </a:ext>
            </a:extLst>
          </p:cNvPr>
          <p:cNvSpPr>
            <a:spLocks noGrp="1"/>
          </p:cNvSpPr>
          <p:nvPr>
            <p:ph type="dt" sz="half" idx="10"/>
          </p:nvPr>
        </p:nvSpPr>
        <p:spPr/>
        <p:txBody>
          <a:bodyPr/>
          <a:lstStyle>
            <a:lvl1pPr rtl="0">
              <a:defRPr>
                <a:solidFill>
                  <a:schemeClr val="bg1"/>
                </a:solidFill>
              </a:defRPr>
            </a:lvl1pPr>
          </a:lstStyle>
          <a:p>
            <a:r>
              <a:rPr lang="en-US" noProof="0" dirty="0"/>
              <a:t>06.11.2024</a:t>
            </a:r>
          </a:p>
        </p:txBody>
      </p:sp>
      <p:sp>
        <p:nvSpPr>
          <p:cNvPr id="3" name="Content 1">
            <a:extLst>
              <a:ext uri="{FF2B5EF4-FFF2-40B4-BE49-F238E27FC236}">
                <a16:creationId xmlns:a16="http://schemas.microsoft.com/office/drawing/2014/main" id="{EAB99FF0-D2F6-49B1-8163-8F41F44BD37E}"/>
              </a:ext>
            </a:extLst>
          </p:cNvPr>
          <p:cNvSpPr>
            <a:spLocks noGrp="1"/>
          </p:cNvSpPr>
          <p:nvPr>
            <p:ph sz="half" idx="1" hasCustomPrompt="1"/>
          </p:nvPr>
        </p:nvSpPr>
        <p:spPr>
          <a:xfrm>
            <a:off x="360362" y="1799999"/>
            <a:ext cx="5591175" cy="4518000"/>
          </a:xfrm>
        </p:spPr>
        <p:txBody>
          <a:bodyPr/>
          <a:lstStyle>
            <a:lvl1pPr rtl="0">
              <a:defRPr/>
            </a:lvl1pPr>
            <a:lvl2pPr rtl="0">
              <a:defRPr/>
            </a:lvl2pPr>
            <a:lvl3pPr rtl="0">
              <a:defRPr/>
            </a:lvl3pPr>
            <a:lvl4pPr rtl="0">
              <a:defRPr/>
            </a:lvl4pPr>
            <a:lvl5pPr rtl="0">
              <a:defRPr/>
            </a:lvl5pPr>
          </a:lstStyle>
          <a:p>
            <a:pPr lvl="0"/>
            <a:r>
              <a:rPr lang="en-US" noProof="0" dirty="0" err="1"/>
              <a:t>Mastertextformat</a:t>
            </a:r>
            <a:r>
              <a:rPr lang="en-US" noProof="0" dirty="0"/>
              <a:t> </a:t>
            </a:r>
            <a:r>
              <a:rPr lang="en-US" noProof="0" dirty="0" err="1"/>
              <a:t>bearbeiten</a:t>
            </a:r>
            <a:endParaRPr lang="en-US" noProof="0" dirty="0"/>
          </a:p>
          <a:p>
            <a:pPr lvl="1"/>
            <a:r>
              <a:rPr lang="en-US" noProof="0" dirty="0" err="1"/>
              <a:t>Zweite</a:t>
            </a:r>
            <a:r>
              <a:rPr lang="en-US" noProof="0" dirty="0"/>
              <a:t> Ebene</a:t>
            </a:r>
          </a:p>
          <a:p>
            <a:pPr lvl="2"/>
            <a:r>
              <a:rPr lang="en-US" noProof="0" dirty="0" err="1"/>
              <a:t>Dritte</a:t>
            </a:r>
            <a:r>
              <a:rPr lang="en-US" noProof="0" dirty="0"/>
              <a:t> Ebene</a:t>
            </a:r>
          </a:p>
          <a:p>
            <a:pPr lvl="3"/>
            <a:r>
              <a:rPr lang="en-US" noProof="0" dirty="0" err="1"/>
              <a:t>Vierte</a:t>
            </a:r>
            <a:r>
              <a:rPr lang="en-US" noProof="0" dirty="0"/>
              <a:t> Ebene</a:t>
            </a:r>
          </a:p>
          <a:p>
            <a:pPr lvl="4"/>
            <a:r>
              <a:rPr lang="en-US" noProof="0" dirty="0" err="1"/>
              <a:t>Fünfte</a:t>
            </a:r>
            <a:r>
              <a:rPr lang="en-US" noProof="0" dirty="0"/>
              <a:t> Ebene</a:t>
            </a:r>
          </a:p>
        </p:txBody>
      </p:sp>
      <p:sp>
        <p:nvSpPr>
          <p:cNvPr id="2" name="Title">
            <a:extLst>
              <a:ext uri="{FF2B5EF4-FFF2-40B4-BE49-F238E27FC236}">
                <a16:creationId xmlns:a16="http://schemas.microsoft.com/office/drawing/2014/main" id="{5F9BD10A-C2D6-4AAB-81E0-AE2109049063}"/>
              </a:ext>
            </a:extLst>
          </p:cNvPr>
          <p:cNvSpPr>
            <a:spLocks noGrp="1"/>
          </p:cNvSpPr>
          <p:nvPr>
            <p:ph type="title" hasCustomPrompt="1"/>
          </p:nvPr>
        </p:nvSpPr>
        <p:spPr>
          <a:xfrm>
            <a:off x="360000" y="900000"/>
            <a:ext cx="5588363" cy="720000"/>
          </a:xfrm>
        </p:spPr>
        <p:txBody>
          <a:bodyPr vert="horz"/>
          <a:lstStyle>
            <a:lvl1pPr rtl="0">
              <a:defRPr/>
            </a:lvl1pPr>
          </a:lstStyle>
          <a:p>
            <a:r>
              <a:rPr lang="en-US" dirty="0"/>
              <a:t>Headline of the Slide with a Maximum Length of Three Lines</a:t>
            </a:r>
            <a:endParaRPr lang="en-US" noProof="0" dirty="0"/>
          </a:p>
        </p:txBody>
      </p:sp>
      <p:sp>
        <p:nvSpPr>
          <p:cNvPr id="8" name="Chapter">
            <a:extLst>
              <a:ext uri="{FF2B5EF4-FFF2-40B4-BE49-F238E27FC236}">
                <a16:creationId xmlns:a16="http://schemas.microsoft.com/office/drawing/2014/main" id="{9F511298-DC0E-4550-AEAA-AAE6E08F28B8}"/>
              </a:ext>
            </a:extLst>
          </p:cNvPr>
          <p:cNvSpPr>
            <a:spLocks noGrp="1"/>
          </p:cNvSpPr>
          <p:nvPr>
            <p:ph type="body" sz="quarter" idx="13" hasCustomPrompt="1"/>
          </p:nvPr>
        </p:nvSpPr>
        <p:spPr>
          <a:xfrm>
            <a:off x="360000" y="360000"/>
            <a:ext cx="5588363" cy="258763"/>
          </a:xfrm>
        </p:spPr>
        <p:txBody>
          <a:bodyPr/>
          <a:lstStyle>
            <a:lvl1pPr marL="0" indent="0" rtl="0">
              <a:buNone/>
              <a:defRPr sz="1200">
                <a:solidFill>
                  <a:schemeClr val="accent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noProof="0" dirty="0"/>
              <a:t>Chapter Title (no headline)</a:t>
            </a:r>
          </a:p>
          <a:p>
            <a:pPr lvl="0"/>
            <a:endParaRPr lang="en-US" noProof="0" dirty="0"/>
          </a:p>
        </p:txBody>
      </p:sp>
      <p:sp>
        <p:nvSpPr>
          <p:cNvPr id="9" name="Line">
            <a:extLst>
              <a:ext uri="{FF2B5EF4-FFF2-40B4-BE49-F238E27FC236}">
                <a16:creationId xmlns:a16="http://schemas.microsoft.com/office/drawing/2014/main" id="{1E266D1B-7643-4D85-B1F4-56D0694F7858}"/>
              </a:ext>
            </a:extLst>
          </p:cNvPr>
          <p:cNvSpPr/>
          <p:nvPr userDrawn="1"/>
        </p:nvSpPr>
        <p:spPr>
          <a:xfrm>
            <a:off x="-2" y="6786000"/>
            <a:ext cx="12192001" cy="7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noProof="0"/>
          </a:p>
        </p:txBody>
      </p:sp>
    </p:spTree>
    <p:extLst>
      <p:ext uri="{BB962C8B-B14F-4D97-AF65-F5344CB8AC3E}">
        <p14:creationId xmlns:p14="http://schemas.microsoft.com/office/powerpoint/2010/main" val="37669448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 element and two images #1">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A8506A9A-1867-4A9B-B3BF-39600ED03F2A}"/>
              </a:ext>
            </a:extLst>
          </p:cNvPr>
          <p:cNvGraphicFramePr>
            <a:graphicFrameLocks noChangeAspect="1"/>
          </p:cNvGraphicFramePr>
          <p:nvPr userDrawn="1">
            <p:custDataLst>
              <p:tags r:id="rId1"/>
            </p:custDataLst>
            <p:extLst>
              <p:ext uri="{D42A27DB-BD31-4B8C-83A1-F6EECF244321}">
                <p14:modId xmlns:p14="http://schemas.microsoft.com/office/powerpoint/2010/main" val="305365270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70" imgH="469" progId="TCLayout.ActiveDocument.1">
                  <p:embed/>
                </p:oleObj>
              </mc:Choice>
              <mc:Fallback>
                <p:oleObj name="think-cell Slide" r:id="rId3" imgW="470" imgH="469" progId="TCLayout.ActiveDocument.1">
                  <p:embed/>
                  <p:pic>
                    <p:nvPicPr>
                      <p:cNvPr id="9" name="Object 8" hidden="1">
                        <a:extLst>
                          <a:ext uri="{FF2B5EF4-FFF2-40B4-BE49-F238E27FC236}">
                            <a16:creationId xmlns:a16="http://schemas.microsoft.com/office/drawing/2014/main" id="{A8506A9A-1867-4A9B-B3BF-39600ED03F2A}"/>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7" name="Pagenumber">
            <a:extLst>
              <a:ext uri="{FF2B5EF4-FFF2-40B4-BE49-F238E27FC236}">
                <a16:creationId xmlns:a16="http://schemas.microsoft.com/office/drawing/2014/main" id="{4F6E0ADB-8058-4652-8F48-21C8CF77EBA6}"/>
              </a:ext>
            </a:extLst>
          </p:cNvPr>
          <p:cNvSpPr>
            <a:spLocks noGrp="1"/>
          </p:cNvSpPr>
          <p:nvPr>
            <p:ph type="sldNum" sz="quarter" idx="12"/>
          </p:nvPr>
        </p:nvSpPr>
        <p:spPr/>
        <p:txBody>
          <a:bodyPr/>
          <a:lstStyle>
            <a:lvl1pPr rtl="0">
              <a:defRPr/>
            </a:lvl1pPr>
          </a:lstStyle>
          <a:p>
            <a:fld id="{0CE2C118-78B0-4948-9692-2E57815A59D4}" type="slidenum">
              <a:rPr lang="en-US" noProof="0" smtClean="0"/>
              <a:pPr/>
              <a:t>‹#›</a:t>
            </a:fld>
            <a:endParaRPr lang="en-US" noProof="0" dirty="0"/>
          </a:p>
        </p:txBody>
      </p:sp>
      <p:sp>
        <p:nvSpPr>
          <p:cNvPr id="6" name="Footer">
            <a:extLst>
              <a:ext uri="{FF2B5EF4-FFF2-40B4-BE49-F238E27FC236}">
                <a16:creationId xmlns:a16="http://schemas.microsoft.com/office/drawing/2014/main" id="{77B17D79-02A5-463C-A7F3-A92241A9CD16}"/>
              </a:ext>
            </a:extLst>
          </p:cNvPr>
          <p:cNvSpPr>
            <a:spLocks noGrp="1"/>
          </p:cNvSpPr>
          <p:nvPr>
            <p:ph type="ftr" sz="quarter" idx="11"/>
          </p:nvPr>
        </p:nvSpPr>
        <p:spPr/>
        <p:txBody>
          <a:bodyPr/>
          <a:lstStyle>
            <a:lvl1pPr rtl="0">
              <a:defRPr/>
            </a:lvl1pPr>
          </a:lstStyle>
          <a:p>
            <a:r>
              <a:rPr lang="en-US" noProof="0" dirty="0"/>
              <a:t>Georg Weichhart / DT</a:t>
            </a:r>
          </a:p>
        </p:txBody>
      </p:sp>
      <p:sp>
        <p:nvSpPr>
          <p:cNvPr id="5" name="Date">
            <a:extLst>
              <a:ext uri="{FF2B5EF4-FFF2-40B4-BE49-F238E27FC236}">
                <a16:creationId xmlns:a16="http://schemas.microsoft.com/office/drawing/2014/main" id="{9FF4EC82-580C-4586-8F94-B52AC4B8F68F}"/>
              </a:ext>
            </a:extLst>
          </p:cNvPr>
          <p:cNvSpPr>
            <a:spLocks noGrp="1"/>
          </p:cNvSpPr>
          <p:nvPr>
            <p:ph type="dt" sz="half" idx="10"/>
          </p:nvPr>
        </p:nvSpPr>
        <p:spPr/>
        <p:txBody>
          <a:bodyPr/>
          <a:lstStyle>
            <a:lvl1pPr rtl="0">
              <a:defRPr/>
            </a:lvl1pPr>
          </a:lstStyle>
          <a:p>
            <a:r>
              <a:rPr lang="en-US" noProof="0" dirty="0"/>
              <a:t>06.11.2024</a:t>
            </a:r>
          </a:p>
        </p:txBody>
      </p:sp>
      <p:sp>
        <p:nvSpPr>
          <p:cNvPr id="3" name="Content 1">
            <a:extLst>
              <a:ext uri="{FF2B5EF4-FFF2-40B4-BE49-F238E27FC236}">
                <a16:creationId xmlns:a16="http://schemas.microsoft.com/office/drawing/2014/main" id="{EAB99FF0-D2F6-49B1-8163-8F41F44BD37E}"/>
              </a:ext>
            </a:extLst>
          </p:cNvPr>
          <p:cNvSpPr>
            <a:spLocks noGrp="1"/>
          </p:cNvSpPr>
          <p:nvPr>
            <p:ph sz="half" idx="1" hasCustomPrompt="1"/>
          </p:nvPr>
        </p:nvSpPr>
        <p:spPr>
          <a:xfrm>
            <a:off x="360362" y="1799999"/>
            <a:ext cx="3622675" cy="4518000"/>
          </a:xfrm>
        </p:spPr>
        <p:txBody>
          <a:bodyPr/>
          <a:lstStyle>
            <a:lvl1pPr rtl="0">
              <a:defRPr/>
            </a:lvl1pPr>
            <a:lvl2pPr rtl="0">
              <a:defRPr/>
            </a:lvl2pPr>
            <a:lvl3pPr rtl="0">
              <a:defRPr/>
            </a:lvl3pPr>
            <a:lvl4pPr rtl="0">
              <a:defRPr/>
            </a:lvl4pPr>
            <a:lvl5pPr rtl="0">
              <a:defRPr/>
            </a:lvl5pPr>
          </a:lstStyle>
          <a:p>
            <a:pPr lvl="0"/>
            <a:r>
              <a:rPr lang="en-US" noProof="0" dirty="0" err="1"/>
              <a:t>Mastertextformat</a:t>
            </a:r>
            <a:r>
              <a:rPr lang="en-US" noProof="0" dirty="0"/>
              <a:t> </a:t>
            </a:r>
            <a:r>
              <a:rPr lang="en-US" noProof="0" dirty="0" err="1"/>
              <a:t>bearbeiten</a:t>
            </a:r>
            <a:endParaRPr lang="en-US" noProof="0" dirty="0"/>
          </a:p>
          <a:p>
            <a:pPr lvl="1"/>
            <a:r>
              <a:rPr lang="en-US" noProof="0" dirty="0" err="1"/>
              <a:t>Zweite</a:t>
            </a:r>
            <a:r>
              <a:rPr lang="en-US" noProof="0" dirty="0"/>
              <a:t> Ebene</a:t>
            </a:r>
          </a:p>
          <a:p>
            <a:pPr lvl="2"/>
            <a:r>
              <a:rPr lang="en-US" noProof="0" dirty="0" err="1"/>
              <a:t>Dritte</a:t>
            </a:r>
            <a:r>
              <a:rPr lang="en-US" noProof="0" dirty="0"/>
              <a:t> Ebene</a:t>
            </a:r>
          </a:p>
          <a:p>
            <a:pPr lvl="3"/>
            <a:r>
              <a:rPr lang="en-US" noProof="0" dirty="0" err="1"/>
              <a:t>Vierte</a:t>
            </a:r>
            <a:r>
              <a:rPr lang="en-US" noProof="0" dirty="0"/>
              <a:t> Ebene</a:t>
            </a:r>
          </a:p>
          <a:p>
            <a:pPr lvl="4"/>
            <a:r>
              <a:rPr lang="en-US" noProof="0" dirty="0" err="1"/>
              <a:t>Fünfte</a:t>
            </a:r>
            <a:r>
              <a:rPr lang="en-US" noProof="0" dirty="0"/>
              <a:t> Ebene</a:t>
            </a:r>
          </a:p>
        </p:txBody>
      </p:sp>
      <p:sp>
        <p:nvSpPr>
          <p:cNvPr id="2" name="Title">
            <a:extLst>
              <a:ext uri="{FF2B5EF4-FFF2-40B4-BE49-F238E27FC236}">
                <a16:creationId xmlns:a16="http://schemas.microsoft.com/office/drawing/2014/main" id="{5F9BD10A-C2D6-4AAB-81E0-AE2109049063}"/>
              </a:ext>
            </a:extLst>
          </p:cNvPr>
          <p:cNvSpPr>
            <a:spLocks noGrp="1"/>
          </p:cNvSpPr>
          <p:nvPr>
            <p:ph type="title" hasCustomPrompt="1"/>
          </p:nvPr>
        </p:nvSpPr>
        <p:spPr/>
        <p:txBody>
          <a:bodyPr vert="horz"/>
          <a:lstStyle>
            <a:lvl1pPr rtl="0">
              <a:defRPr/>
            </a:lvl1pPr>
          </a:lstStyle>
          <a:p>
            <a:r>
              <a:rPr lang="en-US" dirty="0"/>
              <a:t>Headline of the Slide with a Maximum Length of Two Lines</a:t>
            </a:r>
            <a:endParaRPr lang="en-US" noProof="0" dirty="0"/>
          </a:p>
        </p:txBody>
      </p:sp>
      <p:sp>
        <p:nvSpPr>
          <p:cNvPr id="8" name="Chapter">
            <a:extLst>
              <a:ext uri="{FF2B5EF4-FFF2-40B4-BE49-F238E27FC236}">
                <a16:creationId xmlns:a16="http://schemas.microsoft.com/office/drawing/2014/main" id="{9F511298-DC0E-4550-AEAA-AAE6E08F28B8}"/>
              </a:ext>
            </a:extLst>
          </p:cNvPr>
          <p:cNvSpPr>
            <a:spLocks noGrp="1"/>
          </p:cNvSpPr>
          <p:nvPr>
            <p:ph type="body" sz="quarter" idx="13" hasCustomPrompt="1"/>
          </p:nvPr>
        </p:nvSpPr>
        <p:spPr>
          <a:xfrm>
            <a:off x="360000" y="360000"/>
            <a:ext cx="7549200" cy="258763"/>
          </a:xfrm>
        </p:spPr>
        <p:txBody>
          <a:bodyPr/>
          <a:lstStyle>
            <a:lvl1pPr marL="0" indent="0" rtl="0">
              <a:buNone/>
              <a:defRPr sz="1200">
                <a:solidFill>
                  <a:schemeClr val="accent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noProof="0" dirty="0"/>
              <a:t>Chapter Title (no headline)</a:t>
            </a:r>
          </a:p>
        </p:txBody>
      </p:sp>
      <p:sp>
        <p:nvSpPr>
          <p:cNvPr id="11" name="Bildplatzhalter 10">
            <a:extLst>
              <a:ext uri="{FF2B5EF4-FFF2-40B4-BE49-F238E27FC236}">
                <a16:creationId xmlns:a16="http://schemas.microsoft.com/office/drawing/2014/main" id="{635FB93F-0B69-4D73-B781-37F9A39104ED}"/>
              </a:ext>
            </a:extLst>
          </p:cNvPr>
          <p:cNvSpPr>
            <a:spLocks noGrp="1"/>
          </p:cNvSpPr>
          <p:nvPr>
            <p:ph type="pic" sz="quarter" idx="14" hasCustomPrompt="1"/>
          </p:nvPr>
        </p:nvSpPr>
        <p:spPr>
          <a:xfrm>
            <a:off x="4279900" y="1798638"/>
            <a:ext cx="3629025" cy="4519612"/>
          </a:xfrm>
          <a:solidFill>
            <a:srgbClr val="ECECED"/>
          </a:solidFill>
        </p:spPr>
        <p:txBody>
          <a:bodyPr anchor="ctr"/>
          <a:lstStyle>
            <a:lvl1pPr marL="0" indent="0" algn="ctr" rtl="0">
              <a:buNone/>
              <a:defRPr>
                <a:solidFill>
                  <a:schemeClr val="bg1"/>
                </a:solidFill>
              </a:defRPr>
            </a:lvl1pPr>
          </a:lstStyle>
          <a:p>
            <a:r>
              <a:rPr lang="en-US" noProof="0" dirty="0"/>
              <a:t>Click to add image</a:t>
            </a:r>
          </a:p>
        </p:txBody>
      </p:sp>
      <p:sp>
        <p:nvSpPr>
          <p:cNvPr id="13" name="Bildplatzhalter 12">
            <a:extLst>
              <a:ext uri="{FF2B5EF4-FFF2-40B4-BE49-F238E27FC236}">
                <a16:creationId xmlns:a16="http://schemas.microsoft.com/office/drawing/2014/main" id="{ED26A982-5153-497B-AFE7-2FF306A4C044}"/>
              </a:ext>
            </a:extLst>
          </p:cNvPr>
          <p:cNvSpPr>
            <a:spLocks noGrp="1"/>
          </p:cNvSpPr>
          <p:nvPr>
            <p:ph type="pic" sz="quarter" idx="15" hasCustomPrompt="1"/>
          </p:nvPr>
        </p:nvSpPr>
        <p:spPr>
          <a:xfrm>
            <a:off x="8205788" y="1798638"/>
            <a:ext cx="3625850" cy="4519612"/>
          </a:xfrm>
          <a:solidFill>
            <a:srgbClr val="ECECED"/>
          </a:solidFill>
        </p:spPr>
        <p:txBody>
          <a:bodyPr anchor="ctr"/>
          <a:lstStyle>
            <a:lvl1pPr marL="0" indent="0" algn="ctr" rtl="0">
              <a:buNone/>
              <a:defRPr>
                <a:solidFill>
                  <a:schemeClr val="bg1"/>
                </a:solidFill>
              </a:defRPr>
            </a:lvl1pPr>
          </a:lstStyle>
          <a:p>
            <a:r>
              <a:rPr lang="en-US" noProof="0" dirty="0"/>
              <a:t>Click to add image</a:t>
            </a:r>
          </a:p>
        </p:txBody>
      </p:sp>
    </p:spTree>
    <p:extLst>
      <p:ext uri="{BB962C8B-B14F-4D97-AF65-F5344CB8AC3E}">
        <p14:creationId xmlns:p14="http://schemas.microsoft.com/office/powerpoint/2010/main" val="8936344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 element and two images #2">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8E8414B9-01D8-4F0F-9294-CF1C19129DEC}"/>
              </a:ext>
            </a:extLst>
          </p:cNvPr>
          <p:cNvGraphicFramePr>
            <a:graphicFrameLocks noChangeAspect="1"/>
          </p:cNvGraphicFramePr>
          <p:nvPr userDrawn="1">
            <p:custDataLst>
              <p:tags r:id="rId1"/>
            </p:custDataLst>
            <p:extLst>
              <p:ext uri="{D42A27DB-BD31-4B8C-83A1-F6EECF244321}">
                <p14:modId xmlns:p14="http://schemas.microsoft.com/office/powerpoint/2010/main" val="404447302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70" imgH="469" progId="TCLayout.ActiveDocument.1">
                  <p:embed/>
                </p:oleObj>
              </mc:Choice>
              <mc:Fallback>
                <p:oleObj name="think-cell Slide" r:id="rId3" imgW="470" imgH="469" progId="TCLayout.ActiveDocument.1">
                  <p:embed/>
                  <p:pic>
                    <p:nvPicPr>
                      <p:cNvPr id="9" name="Object 8" hidden="1">
                        <a:extLst>
                          <a:ext uri="{FF2B5EF4-FFF2-40B4-BE49-F238E27FC236}">
                            <a16:creationId xmlns:a16="http://schemas.microsoft.com/office/drawing/2014/main" id="{8E8414B9-01D8-4F0F-9294-CF1C19129DE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7" name="Pagenumber">
            <a:extLst>
              <a:ext uri="{FF2B5EF4-FFF2-40B4-BE49-F238E27FC236}">
                <a16:creationId xmlns:a16="http://schemas.microsoft.com/office/drawing/2014/main" id="{4F6E0ADB-8058-4652-8F48-21C8CF77EBA6}"/>
              </a:ext>
            </a:extLst>
          </p:cNvPr>
          <p:cNvSpPr>
            <a:spLocks noGrp="1"/>
          </p:cNvSpPr>
          <p:nvPr>
            <p:ph type="sldNum" sz="quarter" idx="12"/>
          </p:nvPr>
        </p:nvSpPr>
        <p:spPr/>
        <p:txBody>
          <a:bodyPr/>
          <a:lstStyle>
            <a:lvl1pPr rtl="0">
              <a:defRPr/>
            </a:lvl1pPr>
          </a:lstStyle>
          <a:p>
            <a:fld id="{0CE2C118-78B0-4948-9692-2E57815A59D4}" type="slidenum">
              <a:rPr lang="en-US" noProof="0" smtClean="0"/>
              <a:pPr/>
              <a:t>‹#›</a:t>
            </a:fld>
            <a:endParaRPr lang="en-US" noProof="0" dirty="0"/>
          </a:p>
        </p:txBody>
      </p:sp>
      <p:sp>
        <p:nvSpPr>
          <p:cNvPr id="6" name="Footer">
            <a:extLst>
              <a:ext uri="{FF2B5EF4-FFF2-40B4-BE49-F238E27FC236}">
                <a16:creationId xmlns:a16="http://schemas.microsoft.com/office/drawing/2014/main" id="{77B17D79-02A5-463C-A7F3-A92241A9CD16}"/>
              </a:ext>
            </a:extLst>
          </p:cNvPr>
          <p:cNvSpPr>
            <a:spLocks noGrp="1"/>
          </p:cNvSpPr>
          <p:nvPr>
            <p:ph type="ftr" sz="quarter" idx="11"/>
          </p:nvPr>
        </p:nvSpPr>
        <p:spPr/>
        <p:txBody>
          <a:bodyPr/>
          <a:lstStyle>
            <a:lvl1pPr rtl="0">
              <a:defRPr/>
            </a:lvl1pPr>
          </a:lstStyle>
          <a:p>
            <a:r>
              <a:rPr lang="en-US" noProof="0" dirty="0"/>
              <a:t>Georg Weichhart / DT</a:t>
            </a:r>
          </a:p>
        </p:txBody>
      </p:sp>
      <p:sp>
        <p:nvSpPr>
          <p:cNvPr id="5" name="Date">
            <a:extLst>
              <a:ext uri="{FF2B5EF4-FFF2-40B4-BE49-F238E27FC236}">
                <a16:creationId xmlns:a16="http://schemas.microsoft.com/office/drawing/2014/main" id="{9FF4EC82-580C-4586-8F94-B52AC4B8F68F}"/>
              </a:ext>
            </a:extLst>
          </p:cNvPr>
          <p:cNvSpPr>
            <a:spLocks noGrp="1"/>
          </p:cNvSpPr>
          <p:nvPr>
            <p:ph type="dt" sz="half" idx="10"/>
          </p:nvPr>
        </p:nvSpPr>
        <p:spPr/>
        <p:txBody>
          <a:bodyPr/>
          <a:lstStyle>
            <a:lvl1pPr rtl="0">
              <a:defRPr/>
            </a:lvl1pPr>
          </a:lstStyle>
          <a:p>
            <a:r>
              <a:rPr lang="en-US" noProof="0" dirty="0"/>
              <a:t>06.11.2024</a:t>
            </a:r>
          </a:p>
        </p:txBody>
      </p:sp>
      <p:sp>
        <p:nvSpPr>
          <p:cNvPr id="3" name="Content 1">
            <a:extLst>
              <a:ext uri="{FF2B5EF4-FFF2-40B4-BE49-F238E27FC236}">
                <a16:creationId xmlns:a16="http://schemas.microsoft.com/office/drawing/2014/main" id="{EAB99FF0-D2F6-49B1-8163-8F41F44BD37E}"/>
              </a:ext>
            </a:extLst>
          </p:cNvPr>
          <p:cNvSpPr>
            <a:spLocks noGrp="1"/>
          </p:cNvSpPr>
          <p:nvPr>
            <p:ph sz="half" idx="1" hasCustomPrompt="1"/>
          </p:nvPr>
        </p:nvSpPr>
        <p:spPr>
          <a:xfrm>
            <a:off x="360362" y="2132857"/>
            <a:ext cx="3630613" cy="4185142"/>
          </a:xfrm>
        </p:spPr>
        <p:txBody>
          <a:bodyPr/>
          <a:lstStyle>
            <a:lvl1pPr rtl="0">
              <a:defRPr/>
            </a:lvl1pPr>
            <a:lvl2pPr rtl="0">
              <a:defRPr/>
            </a:lvl2pPr>
            <a:lvl3pPr rtl="0">
              <a:defRPr/>
            </a:lvl3pPr>
            <a:lvl4pPr rtl="0">
              <a:defRPr/>
            </a:lvl4pPr>
            <a:lvl5pPr rtl="0">
              <a:defRPr/>
            </a:lvl5pPr>
          </a:lstStyle>
          <a:p>
            <a:pPr lvl="0"/>
            <a:r>
              <a:rPr lang="en-US" noProof="0" dirty="0" err="1"/>
              <a:t>Mastertextformat</a:t>
            </a:r>
            <a:r>
              <a:rPr lang="en-US" noProof="0" dirty="0"/>
              <a:t> </a:t>
            </a:r>
            <a:r>
              <a:rPr lang="en-US" noProof="0" dirty="0" err="1"/>
              <a:t>bearbeiten</a:t>
            </a:r>
            <a:endParaRPr lang="en-US" noProof="0" dirty="0"/>
          </a:p>
          <a:p>
            <a:pPr lvl="1"/>
            <a:r>
              <a:rPr lang="en-US" noProof="0" dirty="0" err="1"/>
              <a:t>Zweite</a:t>
            </a:r>
            <a:r>
              <a:rPr lang="en-US" noProof="0" dirty="0"/>
              <a:t> Ebene</a:t>
            </a:r>
          </a:p>
          <a:p>
            <a:pPr lvl="2"/>
            <a:r>
              <a:rPr lang="en-US" noProof="0" dirty="0" err="1"/>
              <a:t>Dritte</a:t>
            </a:r>
            <a:r>
              <a:rPr lang="en-US" noProof="0" dirty="0"/>
              <a:t> Ebene</a:t>
            </a:r>
          </a:p>
          <a:p>
            <a:pPr lvl="3"/>
            <a:r>
              <a:rPr lang="en-US" noProof="0" dirty="0" err="1"/>
              <a:t>Vierte</a:t>
            </a:r>
            <a:r>
              <a:rPr lang="en-US" noProof="0" dirty="0"/>
              <a:t> Ebene</a:t>
            </a:r>
          </a:p>
          <a:p>
            <a:pPr lvl="4"/>
            <a:r>
              <a:rPr lang="en-US" noProof="0" dirty="0" err="1"/>
              <a:t>Fünfte</a:t>
            </a:r>
            <a:r>
              <a:rPr lang="en-US" noProof="0" dirty="0"/>
              <a:t> Ebene</a:t>
            </a:r>
          </a:p>
        </p:txBody>
      </p:sp>
      <p:sp>
        <p:nvSpPr>
          <p:cNvPr id="2" name="Title">
            <a:extLst>
              <a:ext uri="{FF2B5EF4-FFF2-40B4-BE49-F238E27FC236}">
                <a16:creationId xmlns:a16="http://schemas.microsoft.com/office/drawing/2014/main" id="{5F9BD10A-C2D6-4AAB-81E0-AE2109049063}"/>
              </a:ext>
            </a:extLst>
          </p:cNvPr>
          <p:cNvSpPr>
            <a:spLocks noGrp="1"/>
          </p:cNvSpPr>
          <p:nvPr>
            <p:ph type="title" hasCustomPrompt="1"/>
          </p:nvPr>
        </p:nvSpPr>
        <p:spPr>
          <a:xfrm>
            <a:off x="360000" y="900000"/>
            <a:ext cx="3630613" cy="898638"/>
          </a:xfrm>
        </p:spPr>
        <p:txBody>
          <a:bodyPr vert="horz"/>
          <a:lstStyle>
            <a:lvl1pPr rtl="0">
              <a:defRPr/>
            </a:lvl1pPr>
          </a:lstStyle>
          <a:p>
            <a:r>
              <a:rPr lang="en-US" dirty="0"/>
              <a:t>Headline of the Slide with a Maximum Length of Three Lines</a:t>
            </a:r>
            <a:endParaRPr lang="en-US" noProof="0" dirty="0"/>
          </a:p>
        </p:txBody>
      </p:sp>
      <p:sp>
        <p:nvSpPr>
          <p:cNvPr id="8" name="Chapter">
            <a:extLst>
              <a:ext uri="{FF2B5EF4-FFF2-40B4-BE49-F238E27FC236}">
                <a16:creationId xmlns:a16="http://schemas.microsoft.com/office/drawing/2014/main" id="{9F511298-DC0E-4550-AEAA-AAE6E08F28B8}"/>
              </a:ext>
            </a:extLst>
          </p:cNvPr>
          <p:cNvSpPr>
            <a:spLocks noGrp="1"/>
          </p:cNvSpPr>
          <p:nvPr>
            <p:ph type="body" sz="quarter" idx="13" hasCustomPrompt="1"/>
          </p:nvPr>
        </p:nvSpPr>
        <p:spPr>
          <a:xfrm>
            <a:off x="360000" y="360000"/>
            <a:ext cx="7549200" cy="258763"/>
          </a:xfrm>
        </p:spPr>
        <p:txBody>
          <a:bodyPr/>
          <a:lstStyle>
            <a:lvl1pPr marL="0" indent="0" rtl="0">
              <a:buNone/>
              <a:defRPr sz="1200">
                <a:solidFill>
                  <a:schemeClr val="accent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noProof="0" dirty="0"/>
              <a:t>Chapter Title (no headline)</a:t>
            </a:r>
          </a:p>
        </p:txBody>
      </p:sp>
      <p:sp>
        <p:nvSpPr>
          <p:cNvPr id="11" name="Bildplatzhalter 10">
            <a:extLst>
              <a:ext uri="{FF2B5EF4-FFF2-40B4-BE49-F238E27FC236}">
                <a16:creationId xmlns:a16="http://schemas.microsoft.com/office/drawing/2014/main" id="{635FB93F-0B69-4D73-B781-37F9A39104ED}"/>
              </a:ext>
            </a:extLst>
          </p:cNvPr>
          <p:cNvSpPr>
            <a:spLocks noGrp="1"/>
          </p:cNvSpPr>
          <p:nvPr>
            <p:ph type="pic" sz="quarter" idx="14" hasCustomPrompt="1"/>
          </p:nvPr>
        </p:nvSpPr>
        <p:spPr>
          <a:xfrm>
            <a:off x="4279900" y="900000"/>
            <a:ext cx="3629025" cy="5418250"/>
          </a:xfrm>
          <a:solidFill>
            <a:srgbClr val="ECECED"/>
          </a:solidFill>
        </p:spPr>
        <p:txBody>
          <a:bodyPr anchor="ctr"/>
          <a:lstStyle>
            <a:lvl1pPr marL="0" indent="0" algn="ctr" rtl="0">
              <a:buNone/>
              <a:defRPr>
                <a:solidFill>
                  <a:schemeClr val="bg1"/>
                </a:solidFill>
              </a:defRPr>
            </a:lvl1pPr>
          </a:lstStyle>
          <a:p>
            <a:r>
              <a:rPr lang="en-US" noProof="0" dirty="0"/>
              <a:t>Click to add image</a:t>
            </a:r>
          </a:p>
        </p:txBody>
      </p:sp>
      <p:sp>
        <p:nvSpPr>
          <p:cNvPr id="13" name="Bildplatzhalter 12">
            <a:extLst>
              <a:ext uri="{FF2B5EF4-FFF2-40B4-BE49-F238E27FC236}">
                <a16:creationId xmlns:a16="http://schemas.microsoft.com/office/drawing/2014/main" id="{ED26A982-5153-497B-AFE7-2FF306A4C044}"/>
              </a:ext>
            </a:extLst>
          </p:cNvPr>
          <p:cNvSpPr>
            <a:spLocks noGrp="1"/>
          </p:cNvSpPr>
          <p:nvPr>
            <p:ph type="pic" sz="quarter" idx="15" hasCustomPrompt="1"/>
          </p:nvPr>
        </p:nvSpPr>
        <p:spPr>
          <a:xfrm>
            <a:off x="8205788" y="900000"/>
            <a:ext cx="3625850" cy="5418250"/>
          </a:xfrm>
          <a:solidFill>
            <a:srgbClr val="ECECED"/>
          </a:solidFill>
        </p:spPr>
        <p:txBody>
          <a:bodyPr anchor="ctr"/>
          <a:lstStyle>
            <a:lvl1pPr marL="0" indent="0" algn="ctr" rtl="0">
              <a:buNone/>
              <a:defRPr>
                <a:solidFill>
                  <a:schemeClr val="bg1"/>
                </a:solidFill>
              </a:defRPr>
            </a:lvl1pPr>
          </a:lstStyle>
          <a:p>
            <a:r>
              <a:rPr lang="en-US" noProof="0" dirty="0"/>
              <a:t>Click to add image</a:t>
            </a:r>
          </a:p>
        </p:txBody>
      </p:sp>
    </p:spTree>
    <p:extLst>
      <p:ext uri="{BB962C8B-B14F-4D97-AF65-F5344CB8AC3E}">
        <p14:creationId xmlns:p14="http://schemas.microsoft.com/office/powerpoint/2010/main" val="32903752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 three elements">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912F341E-0325-484E-BEF2-43C36174C5F7}"/>
              </a:ext>
            </a:extLst>
          </p:cNvPr>
          <p:cNvGraphicFramePr>
            <a:graphicFrameLocks noChangeAspect="1"/>
          </p:cNvGraphicFramePr>
          <p:nvPr userDrawn="1">
            <p:custDataLst>
              <p:tags r:id="rId1"/>
            </p:custDataLst>
            <p:extLst>
              <p:ext uri="{D42A27DB-BD31-4B8C-83A1-F6EECF244321}">
                <p14:modId xmlns:p14="http://schemas.microsoft.com/office/powerpoint/2010/main" val="328253176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70" imgH="469" progId="TCLayout.ActiveDocument.1">
                  <p:embed/>
                </p:oleObj>
              </mc:Choice>
              <mc:Fallback>
                <p:oleObj name="think-cell Slide" r:id="rId3" imgW="470" imgH="469" progId="TCLayout.ActiveDocument.1">
                  <p:embed/>
                  <p:pic>
                    <p:nvPicPr>
                      <p:cNvPr id="10" name="Object 9" hidden="1">
                        <a:extLst>
                          <a:ext uri="{FF2B5EF4-FFF2-40B4-BE49-F238E27FC236}">
                            <a16:creationId xmlns:a16="http://schemas.microsoft.com/office/drawing/2014/main" id="{912F341E-0325-484E-BEF2-43C36174C5F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7" name="Pagenumber">
            <a:extLst>
              <a:ext uri="{FF2B5EF4-FFF2-40B4-BE49-F238E27FC236}">
                <a16:creationId xmlns:a16="http://schemas.microsoft.com/office/drawing/2014/main" id="{4F6E0ADB-8058-4652-8F48-21C8CF77EBA6}"/>
              </a:ext>
            </a:extLst>
          </p:cNvPr>
          <p:cNvSpPr>
            <a:spLocks noGrp="1"/>
          </p:cNvSpPr>
          <p:nvPr>
            <p:ph type="sldNum" sz="quarter" idx="12"/>
          </p:nvPr>
        </p:nvSpPr>
        <p:spPr/>
        <p:txBody>
          <a:bodyPr/>
          <a:lstStyle>
            <a:lvl1pPr rtl="0">
              <a:defRPr/>
            </a:lvl1pPr>
          </a:lstStyle>
          <a:p>
            <a:fld id="{0CE2C118-78B0-4948-9692-2E57815A59D4}" type="slidenum">
              <a:rPr lang="en-US" noProof="0" smtClean="0"/>
              <a:pPr/>
              <a:t>‹#›</a:t>
            </a:fld>
            <a:endParaRPr lang="en-US" noProof="0" dirty="0"/>
          </a:p>
        </p:txBody>
      </p:sp>
      <p:sp>
        <p:nvSpPr>
          <p:cNvPr id="6" name="Footer">
            <a:extLst>
              <a:ext uri="{FF2B5EF4-FFF2-40B4-BE49-F238E27FC236}">
                <a16:creationId xmlns:a16="http://schemas.microsoft.com/office/drawing/2014/main" id="{77B17D79-02A5-463C-A7F3-A92241A9CD16}"/>
              </a:ext>
            </a:extLst>
          </p:cNvPr>
          <p:cNvSpPr>
            <a:spLocks noGrp="1"/>
          </p:cNvSpPr>
          <p:nvPr>
            <p:ph type="ftr" sz="quarter" idx="11"/>
          </p:nvPr>
        </p:nvSpPr>
        <p:spPr/>
        <p:txBody>
          <a:bodyPr/>
          <a:lstStyle>
            <a:lvl1pPr rtl="0">
              <a:defRPr/>
            </a:lvl1pPr>
          </a:lstStyle>
          <a:p>
            <a:r>
              <a:rPr lang="en-US" noProof="0" dirty="0"/>
              <a:t>Georg Weichhart / DT</a:t>
            </a:r>
          </a:p>
        </p:txBody>
      </p:sp>
      <p:sp>
        <p:nvSpPr>
          <p:cNvPr id="5" name="Date">
            <a:extLst>
              <a:ext uri="{FF2B5EF4-FFF2-40B4-BE49-F238E27FC236}">
                <a16:creationId xmlns:a16="http://schemas.microsoft.com/office/drawing/2014/main" id="{9FF4EC82-580C-4586-8F94-B52AC4B8F68F}"/>
              </a:ext>
            </a:extLst>
          </p:cNvPr>
          <p:cNvSpPr>
            <a:spLocks noGrp="1"/>
          </p:cNvSpPr>
          <p:nvPr>
            <p:ph type="dt" sz="half" idx="10"/>
          </p:nvPr>
        </p:nvSpPr>
        <p:spPr/>
        <p:txBody>
          <a:bodyPr/>
          <a:lstStyle>
            <a:lvl1pPr rtl="0">
              <a:defRPr/>
            </a:lvl1pPr>
          </a:lstStyle>
          <a:p>
            <a:r>
              <a:rPr lang="en-US" noProof="0" dirty="0"/>
              <a:t>06.11.2024</a:t>
            </a:r>
          </a:p>
        </p:txBody>
      </p:sp>
      <p:sp>
        <p:nvSpPr>
          <p:cNvPr id="3" name="Content 1">
            <a:extLst>
              <a:ext uri="{FF2B5EF4-FFF2-40B4-BE49-F238E27FC236}">
                <a16:creationId xmlns:a16="http://schemas.microsoft.com/office/drawing/2014/main" id="{EAB99FF0-D2F6-49B1-8163-8F41F44BD37E}"/>
              </a:ext>
            </a:extLst>
          </p:cNvPr>
          <p:cNvSpPr>
            <a:spLocks noGrp="1"/>
          </p:cNvSpPr>
          <p:nvPr>
            <p:ph sz="half" idx="1" hasCustomPrompt="1"/>
          </p:nvPr>
        </p:nvSpPr>
        <p:spPr>
          <a:xfrm>
            <a:off x="360362" y="1799999"/>
            <a:ext cx="3622675" cy="4518000"/>
          </a:xfrm>
        </p:spPr>
        <p:txBody>
          <a:bodyPr/>
          <a:lstStyle>
            <a:lvl1pPr rtl="0">
              <a:defRPr/>
            </a:lvl1pPr>
            <a:lvl2pPr rtl="0">
              <a:defRPr/>
            </a:lvl2pPr>
            <a:lvl3pPr rtl="0">
              <a:defRPr/>
            </a:lvl3pPr>
            <a:lvl4pPr rtl="0">
              <a:defRPr/>
            </a:lvl4pPr>
            <a:lvl5pPr rtl="0">
              <a:defRPr/>
            </a:lvl5pPr>
          </a:lstStyle>
          <a:p>
            <a:pPr lvl="0"/>
            <a:r>
              <a:rPr lang="en-US" noProof="0" dirty="0" err="1"/>
              <a:t>Mastertextformat</a:t>
            </a:r>
            <a:r>
              <a:rPr lang="en-US" noProof="0" dirty="0"/>
              <a:t> </a:t>
            </a:r>
            <a:r>
              <a:rPr lang="en-US" noProof="0" dirty="0" err="1"/>
              <a:t>bearbeiten</a:t>
            </a:r>
            <a:endParaRPr lang="en-US" noProof="0" dirty="0"/>
          </a:p>
          <a:p>
            <a:pPr lvl="1"/>
            <a:r>
              <a:rPr lang="en-US" noProof="0" dirty="0" err="1"/>
              <a:t>Zweite</a:t>
            </a:r>
            <a:r>
              <a:rPr lang="en-US" noProof="0" dirty="0"/>
              <a:t> Ebene</a:t>
            </a:r>
          </a:p>
          <a:p>
            <a:pPr lvl="2"/>
            <a:r>
              <a:rPr lang="en-US" noProof="0" dirty="0" err="1"/>
              <a:t>Dritte</a:t>
            </a:r>
            <a:r>
              <a:rPr lang="en-US" noProof="0" dirty="0"/>
              <a:t> Ebene</a:t>
            </a:r>
          </a:p>
          <a:p>
            <a:pPr lvl="3"/>
            <a:r>
              <a:rPr lang="en-US" noProof="0" dirty="0" err="1"/>
              <a:t>Vierte</a:t>
            </a:r>
            <a:r>
              <a:rPr lang="en-US" noProof="0" dirty="0"/>
              <a:t> Ebene</a:t>
            </a:r>
          </a:p>
          <a:p>
            <a:pPr lvl="4"/>
            <a:r>
              <a:rPr lang="en-US" noProof="0" dirty="0" err="1"/>
              <a:t>Fünfte</a:t>
            </a:r>
            <a:r>
              <a:rPr lang="en-US" noProof="0" dirty="0"/>
              <a:t> Ebene</a:t>
            </a:r>
          </a:p>
        </p:txBody>
      </p:sp>
      <p:sp>
        <p:nvSpPr>
          <p:cNvPr id="2" name="Title">
            <a:extLst>
              <a:ext uri="{FF2B5EF4-FFF2-40B4-BE49-F238E27FC236}">
                <a16:creationId xmlns:a16="http://schemas.microsoft.com/office/drawing/2014/main" id="{5F9BD10A-C2D6-4AAB-81E0-AE2109049063}"/>
              </a:ext>
            </a:extLst>
          </p:cNvPr>
          <p:cNvSpPr>
            <a:spLocks noGrp="1"/>
          </p:cNvSpPr>
          <p:nvPr>
            <p:ph type="title" hasCustomPrompt="1"/>
          </p:nvPr>
        </p:nvSpPr>
        <p:spPr/>
        <p:txBody>
          <a:bodyPr vert="horz"/>
          <a:lstStyle>
            <a:lvl1pPr rtl="0">
              <a:defRPr/>
            </a:lvl1pPr>
          </a:lstStyle>
          <a:p>
            <a:r>
              <a:rPr lang="en-US" dirty="0"/>
              <a:t>Headline of the Slide with a Maximum Length of Two Lines</a:t>
            </a:r>
            <a:endParaRPr lang="en-US" noProof="0" dirty="0"/>
          </a:p>
        </p:txBody>
      </p:sp>
      <p:sp>
        <p:nvSpPr>
          <p:cNvPr id="8" name="Chapter">
            <a:extLst>
              <a:ext uri="{FF2B5EF4-FFF2-40B4-BE49-F238E27FC236}">
                <a16:creationId xmlns:a16="http://schemas.microsoft.com/office/drawing/2014/main" id="{9F511298-DC0E-4550-AEAA-AAE6E08F28B8}"/>
              </a:ext>
            </a:extLst>
          </p:cNvPr>
          <p:cNvSpPr>
            <a:spLocks noGrp="1"/>
          </p:cNvSpPr>
          <p:nvPr>
            <p:ph type="body" sz="quarter" idx="13" hasCustomPrompt="1"/>
          </p:nvPr>
        </p:nvSpPr>
        <p:spPr>
          <a:xfrm>
            <a:off x="360000" y="360000"/>
            <a:ext cx="7549200" cy="258763"/>
          </a:xfrm>
        </p:spPr>
        <p:txBody>
          <a:bodyPr/>
          <a:lstStyle>
            <a:lvl1pPr marL="0" indent="0" rtl="0">
              <a:buNone/>
              <a:defRPr sz="1200">
                <a:solidFill>
                  <a:schemeClr val="accent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noProof="0" dirty="0"/>
              <a:t>Chapter Title (no headline)</a:t>
            </a:r>
          </a:p>
        </p:txBody>
      </p:sp>
      <p:sp>
        <p:nvSpPr>
          <p:cNvPr id="9" name="Inhaltsplatzhalter 8">
            <a:extLst>
              <a:ext uri="{FF2B5EF4-FFF2-40B4-BE49-F238E27FC236}">
                <a16:creationId xmlns:a16="http://schemas.microsoft.com/office/drawing/2014/main" id="{29883948-601D-4559-9259-A5FD8E1F0474}"/>
              </a:ext>
            </a:extLst>
          </p:cNvPr>
          <p:cNvSpPr>
            <a:spLocks noGrp="1"/>
          </p:cNvSpPr>
          <p:nvPr>
            <p:ph sz="quarter" idx="16" hasCustomPrompt="1"/>
          </p:nvPr>
        </p:nvSpPr>
        <p:spPr>
          <a:xfrm>
            <a:off x="4279900" y="1798638"/>
            <a:ext cx="3629025" cy="4519612"/>
          </a:xfrm>
        </p:spPr>
        <p:txBody>
          <a:bodyPr/>
          <a:lstStyle>
            <a:lvl1pPr rtl="0">
              <a:defRPr/>
            </a:lvl1pPr>
            <a:lvl2pPr rtl="0">
              <a:defRPr/>
            </a:lvl2pPr>
            <a:lvl3pPr rtl="0">
              <a:defRPr/>
            </a:lvl3pPr>
            <a:lvl4pPr rtl="0">
              <a:defRPr/>
            </a:lvl4pPr>
            <a:lvl5pPr rtl="0">
              <a:defRPr/>
            </a:lvl5pPr>
          </a:lstStyle>
          <a:p>
            <a:pPr lvl="0"/>
            <a:r>
              <a:rPr lang="en-US" noProof="0" dirty="0" err="1"/>
              <a:t>Mastertextformat</a:t>
            </a:r>
            <a:r>
              <a:rPr lang="en-US" noProof="0" dirty="0"/>
              <a:t> </a:t>
            </a:r>
            <a:r>
              <a:rPr lang="en-US" noProof="0" dirty="0" err="1"/>
              <a:t>bearbeiten</a:t>
            </a:r>
            <a:endParaRPr lang="en-US" noProof="0" dirty="0"/>
          </a:p>
          <a:p>
            <a:pPr lvl="1"/>
            <a:r>
              <a:rPr lang="en-US" noProof="0" dirty="0" err="1"/>
              <a:t>Zweite</a:t>
            </a:r>
            <a:r>
              <a:rPr lang="en-US" noProof="0" dirty="0"/>
              <a:t> Ebene</a:t>
            </a:r>
          </a:p>
          <a:p>
            <a:pPr lvl="2"/>
            <a:r>
              <a:rPr lang="en-US" noProof="0" dirty="0" err="1"/>
              <a:t>Dritte</a:t>
            </a:r>
            <a:r>
              <a:rPr lang="en-US" noProof="0" dirty="0"/>
              <a:t> Ebene</a:t>
            </a:r>
          </a:p>
          <a:p>
            <a:pPr lvl="3"/>
            <a:r>
              <a:rPr lang="en-US" noProof="0" dirty="0" err="1"/>
              <a:t>Vierte</a:t>
            </a:r>
            <a:r>
              <a:rPr lang="en-US" noProof="0" dirty="0"/>
              <a:t> Ebene</a:t>
            </a:r>
          </a:p>
          <a:p>
            <a:pPr lvl="4"/>
            <a:r>
              <a:rPr lang="en-US" noProof="0" dirty="0" err="1"/>
              <a:t>Fünfte</a:t>
            </a:r>
            <a:r>
              <a:rPr lang="en-US" noProof="0" dirty="0"/>
              <a:t> Ebene</a:t>
            </a:r>
          </a:p>
        </p:txBody>
      </p:sp>
      <p:sp>
        <p:nvSpPr>
          <p:cNvPr id="12" name="Inhaltsplatzhalter 11">
            <a:extLst>
              <a:ext uri="{FF2B5EF4-FFF2-40B4-BE49-F238E27FC236}">
                <a16:creationId xmlns:a16="http://schemas.microsoft.com/office/drawing/2014/main" id="{2741F9F2-90EF-4BCD-B2BD-DE9276E8E007}"/>
              </a:ext>
            </a:extLst>
          </p:cNvPr>
          <p:cNvSpPr>
            <a:spLocks noGrp="1"/>
          </p:cNvSpPr>
          <p:nvPr>
            <p:ph sz="quarter" idx="17" hasCustomPrompt="1"/>
          </p:nvPr>
        </p:nvSpPr>
        <p:spPr>
          <a:xfrm>
            <a:off x="8205788" y="1798638"/>
            <a:ext cx="3625850" cy="4519612"/>
          </a:xfrm>
        </p:spPr>
        <p:txBody>
          <a:bodyPr/>
          <a:lstStyle>
            <a:lvl1pPr rtl="0">
              <a:defRPr/>
            </a:lvl1pPr>
            <a:lvl2pPr rtl="0">
              <a:defRPr/>
            </a:lvl2pPr>
            <a:lvl3pPr rtl="0">
              <a:defRPr/>
            </a:lvl3pPr>
            <a:lvl4pPr rtl="0">
              <a:defRPr/>
            </a:lvl4pPr>
            <a:lvl5pPr rtl="0">
              <a:defRPr/>
            </a:lvl5pPr>
          </a:lstStyle>
          <a:p>
            <a:pPr lvl="0"/>
            <a:r>
              <a:rPr lang="en-US" noProof="0" dirty="0" err="1"/>
              <a:t>Mastertextformat</a:t>
            </a:r>
            <a:r>
              <a:rPr lang="en-US" noProof="0" dirty="0"/>
              <a:t> </a:t>
            </a:r>
            <a:r>
              <a:rPr lang="en-US" noProof="0" dirty="0" err="1"/>
              <a:t>bearbeiten</a:t>
            </a:r>
            <a:endParaRPr lang="en-US" noProof="0" dirty="0"/>
          </a:p>
          <a:p>
            <a:pPr lvl="1"/>
            <a:r>
              <a:rPr lang="en-US" noProof="0" dirty="0" err="1"/>
              <a:t>Zweite</a:t>
            </a:r>
            <a:r>
              <a:rPr lang="en-US" noProof="0" dirty="0"/>
              <a:t> Ebene</a:t>
            </a:r>
          </a:p>
          <a:p>
            <a:pPr lvl="2"/>
            <a:r>
              <a:rPr lang="en-US" noProof="0" dirty="0" err="1"/>
              <a:t>Dritte</a:t>
            </a:r>
            <a:r>
              <a:rPr lang="en-US" noProof="0" dirty="0"/>
              <a:t> Ebene</a:t>
            </a:r>
          </a:p>
          <a:p>
            <a:pPr lvl="3"/>
            <a:r>
              <a:rPr lang="en-US" noProof="0" dirty="0" err="1"/>
              <a:t>Vierte</a:t>
            </a:r>
            <a:r>
              <a:rPr lang="en-US" noProof="0" dirty="0"/>
              <a:t> Ebene</a:t>
            </a:r>
          </a:p>
          <a:p>
            <a:pPr lvl="4"/>
            <a:r>
              <a:rPr lang="en-US" noProof="0" dirty="0" err="1"/>
              <a:t>Fünfte</a:t>
            </a:r>
            <a:r>
              <a:rPr lang="en-US" noProof="0" dirty="0"/>
              <a:t> Ebene</a:t>
            </a:r>
          </a:p>
        </p:txBody>
      </p:sp>
    </p:spTree>
    <p:extLst>
      <p:ext uri="{BB962C8B-B14F-4D97-AF65-F5344CB8AC3E}">
        <p14:creationId xmlns:p14="http://schemas.microsoft.com/office/powerpoint/2010/main" val="9347824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 two images and two elements">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1D0AC8CE-6AA4-4F8D-91FE-86340C122562}"/>
              </a:ext>
            </a:extLst>
          </p:cNvPr>
          <p:cNvGraphicFramePr>
            <a:graphicFrameLocks noChangeAspect="1"/>
          </p:cNvGraphicFramePr>
          <p:nvPr userDrawn="1">
            <p:custDataLst>
              <p:tags r:id="rId1"/>
            </p:custDataLst>
            <p:extLst>
              <p:ext uri="{D42A27DB-BD31-4B8C-83A1-F6EECF244321}">
                <p14:modId xmlns:p14="http://schemas.microsoft.com/office/powerpoint/2010/main" val="346426876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70" imgH="469" progId="TCLayout.ActiveDocument.1">
                  <p:embed/>
                </p:oleObj>
              </mc:Choice>
              <mc:Fallback>
                <p:oleObj name="think-cell Slide" r:id="rId3" imgW="470" imgH="469" progId="TCLayout.ActiveDocument.1">
                  <p:embed/>
                  <p:pic>
                    <p:nvPicPr>
                      <p:cNvPr id="10" name="Object 9" hidden="1">
                        <a:extLst>
                          <a:ext uri="{FF2B5EF4-FFF2-40B4-BE49-F238E27FC236}">
                            <a16:creationId xmlns:a16="http://schemas.microsoft.com/office/drawing/2014/main" id="{1D0AC8CE-6AA4-4F8D-91FE-86340C12256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7" name="Pagenumber">
            <a:extLst>
              <a:ext uri="{FF2B5EF4-FFF2-40B4-BE49-F238E27FC236}">
                <a16:creationId xmlns:a16="http://schemas.microsoft.com/office/drawing/2014/main" id="{4F6E0ADB-8058-4652-8F48-21C8CF77EBA6}"/>
              </a:ext>
            </a:extLst>
          </p:cNvPr>
          <p:cNvSpPr>
            <a:spLocks noGrp="1"/>
          </p:cNvSpPr>
          <p:nvPr>
            <p:ph type="sldNum" sz="quarter" idx="12"/>
          </p:nvPr>
        </p:nvSpPr>
        <p:spPr/>
        <p:txBody>
          <a:bodyPr/>
          <a:lstStyle>
            <a:lvl1pPr rtl="0">
              <a:defRPr/>
            </a:lvl1pPr>
          </a:lstStyle>
          <a:p>
            <a:fld id="{0CE2C118-78B0-4948-9692-2E57815A59D4}" type="slidenum">
              <a:rPr lang="en-US" noProof="0" smtClean="0"/>
              <a:pPr/>
              <a:t>‹#›</a:t>
            </a:fld>
            <a:endParaRPr lang="en-US" noProof="0" dirty="0"/>
          </a:p>
        </p:txBody>
      </p:sp>
      <p:sp>
        <p:nvSpPr>
          <p:cNvPr id="6" name="Footer">
            <a:extLst>
              <a:ext uri="{FF2B5EF4-FFF2-40B4-BE49-F238E27FC236}">
                <a16:creationId xmlns:a16="http://schemas.microsoft.com/office/drawing/2014/main" id="{77B17D79-02A5-463C-A7F3-A92241A9CD16}"/>
              </a:ext>
            </a:extLst>
          </p:cNvPr>
          <p:cNvSpPr>
            <a:spLocks noGrp="1"/>
          </p:cNvSpPr>
          <p:nvPr>
            <p:ph type="ftr" sz="quarter" idx="11"/>
          </p:nvPr>
        </p:nvSpPr>
        <p:spPr/>
        <p:txBody>
          <a:bodyPr/>
          <a:lstStyle>
            <a:lvl1pPr rtl="0">
              <a:defRPr/>
            </a:lvl1pPr>
          </a:lstStyle>
          <a:p>
            <a:r>
              <a:rPr lang="en-US" noProof="0" dirty="0"/>
              <a:t>Georg Weichhart / DT</a:t>
            </a:r>
          </a:p>
        </p:txBody>
      </p:sp>
      <p:sp>
        <p:nvSpPr>
          <p:cNvPr id="5" name="Date">
            <a:extLst>
              <a:ext uri="{FF2B5EF4-FFF2-40B4-BE49-F238E27FC236}">
                <a16:creationId xmlns:a16="http://schemas.microsoft.com/office/drawing/2014/main" id="{9FF4EC82-580C-4586-8F94-B52AC4B8F68F}"/>
              </a:ext>
            </a:extLst>
          </p:cNvPr>
          <p:cNvSpPr>
            <a:spLocks noGrp="1"/>
          </p:cNvSpPr>
          <p:nvPr>
            <p:ph type="dt" sz="half" idx="10"/>
          </p:nvPr>
        </p:nvSpPr>
        <p:spPr/>
        <p:txBody>
          <a:bodyPr/>
          <a:lstStyle>
            <a:lvl1pPr rtl="0">
              <a:defRPr/>
            </a:lvl1pPr>
          </a:lstStyle>
          <a:p>
            <a:r>
              <a:rPr lang="en-US" noProof="0" dirty="0"/>
              <a:t>06.11.2024</a:t>
            </a:r>
          </a:p>
        </p:txBody>
      </p:sp>
      <p:sp>
        <p:nvSpPr>
          <p:cNvPr id="4" name="Content 2">
            <a:extLst>
              <a:ext uri="{FF2B5EF4-FFF2-40B4-BE49-F238E27FC236}">
                <a16:creationId xmlns:a16="http://schemas.microsoft.com/office/drawing/2014/main" id="{76B16351-0FC9-437E-B3E0-1343CCD9F06B}"/>
              </a:ext>
            </a:extLst>
          </p:cNvPr>
          <p:cNvSpPr>
            <a:spLocks noGrp="1"/>
          </p:cNvSpPr>
          <p:nvPr>
            <p:ph sz="half" idx="2" hasCustomPrompt="1"/>
          </p:nvPr>
        </p:nvSpPr>
        <p:spPr>
          <a:xfrm>
            <a:off x="4282281" y="4237450"/>
            <a:ext cx="3624263" cy="2080800"/>
          </a:xfrm>
        </p:spPr>
        <p:txBody>
          <a:bodyPr/>
          <a:lstStyle>
            <a:lvl1pPr rtl="0">
              <a:defRPr/>
            </a:lvl1pPr>
            <a:lvl2pPr rtl="0">
              <a:defRPr/>
            </a:lvl2pPr>
            <a:lvl3pPr rtl="0">
              <a:defRPr/>
            </a:lvl3pPr>
            <a:lvl4pPr rtl="0">
              <a:defRPr/>
            </a:lvl4pPr>
            <a:lvl5pPr rtl="0">
              <a:defRPr/>
            </a:lvl5pPr>
          </a:lstStyle>
          <a:p>
            <a:pPr lvl="0"/>
            <a:r>
              <a:rPr lang="en-US" noProof="0" dirty="0" err="1"/>
              <a:t>Mastertextformat</a:t>
            </a:r>
            <a:r>
              <a:rPr lang="en-US" noProof="0" dirty="0"/>
              <a:t> </a:t>
            </a:r>
            <a:r>
              <a:rPr lang="en-US" noProof="0" dirty="0" err="1"/>
              <a:t>bearbeiten</a:t>
            </a:r>
            <a:endParaRPr lang="en-US" noProof="0" dirty="0"/>
          </a:p>
          <a:p>
            <a:pPr lvl="1"/>
            <a:r>
              <a:rPr lang="en-US" noProof="0" dirty="0" err="1"/>
              <a:t>Zweite</a:t>
            </a:r>
            <a:r>
              <a:rPr lang="en-US" noProof="0" dirty="0"/>
              <a:t> Ebene</a:t>
            </a:r>
          </a:p>
          <a:p>
            <a:pPr lvl="2"/>
            <a:r>
              <a:rPr lang="en-US" noProof="0" dirty="0" err="1"/>
              <a:t>Dritte</a:t>
            </a:r>
            <a:r>
              <a:rPr lang="en-US" noProof="0" dirty="0"/>
              <a:t> Ebene</a:t>
            </a:r>
          </a:p>
          <a:p>
            <a:pPr lvl="3"/>
            <a:r>
              <a:rPr lang="en-US" noProof="0" dirty="0" err="1"/>
              <a:t>Vierte</a:t>
            </a:r>
            <a:r>
              <a:rPr lang="en-US" noProof="0" dirty="0"/>
              <a:t> Ebene</a:t>
            </a:r>
          </a:p>
          <a:p>
            <a:pPr lvl="4"/>
            <a:r>
              <a:rPr lang="en-US" noProof="0" dirty="0" err="1"/>
              <a:t>Fünfte</a:t>
            </a:r>
            <a:r>
              <a:rPr lang="en-US" noProof="0" dirty="0"/>
              <a:t> Ebene</a:t>
            </a:r>
          </a:p>
        </p:txBody>
      </p:sp>
      <p:sp>
        <p:nvSpPr>
          <p:cNvPr id="3" name="Content 1">
            <a:extLst>
              <a:ext uri="{FF2B5EF4-FFF2-40B4-BE49-F238E27FC236}">
                <a16:creationId xmlns:a16="http://schemas.microsoft.com/office/drawing/2014/main" id="{EAB99FF0-D2F6-49B1-8163-8F41F44BD37E}"/>
              </a:ext>
            </a:extLst>
          </p:cNvPr>
          <p:cNvSpPr>
            <a:spLocks noGrp="1"/>
          </p:cNvSpPr>
          <p:nvPr>
            <p:ph sz="half" idx="1" hasCustomPrompt="1"/>
          </p:nvPr>
        </p:nvSpPr>
        <p:spPr>
          <a:xfrm>
            <a:off x="4280694" y="1799999"/>
            <a:ext cx="3625850" cy="2080800"/>
          </a:xfrm>
        </p:spPr>
        <p:txBody>
          <a:bodyPr/>
          <a:lstStyle>
            <a:lvl1pPr rtl="0">
              <a:defRPr/>
            </a:lvl1pPr>
            <a:lvl2pPr rtl="0">
              <a:defRPr/>
            </a:lvl2pPr>
            <a:lvl3pPr rtl="0">
              <a:defRPr/>
            </a:lvl3pPr>
            <a:lvl4pPr rtl="0">
              <a:defRPr/>
            </a:lvl4pPr>
            <a:lvl5pPr rtl="0">
              <a:defRPr/>
            </a:lvl5pPr>
          </a:lstStyle>
          <a:p>
            <a:pPr lvl="0"/>
            <a:r>
              <a:rPr lang="en-US" noProof="0" dirty="0" err="1"/>
              <a:t>Mastertextformat</a:t>
            </a:r>
            <a:r>
              <a:rPr lang="en-US" noProof="0" dirty="0"/>
              <a:t> </a:t>
            </a:r>
            <a:r>
              <a:rPr lang="en-US" noProof="0" dirty="0" err="1"/>
              <a:t>bearbeiten</a:t>
            </a:r>
            <a:endParaRPr lang="en-US" noProof="0" dirty="0"/>
          </a:p>
          <a:p>
            <a:pPr lvl="1"/>
            <a:r>
              <a:rPr lang="en-US" noProof="0" dirty="0" err="1"/>
              <a:t>Zweite</a:t>
            </a:r>
            <a:r>
              <a:rPr lang="en-US" noProof="0" dirty="0"/>
              <a:t> Ebene</a:t>
            </a:r>
          </a:p>
          <a:p>
            <a:pPr lvl="2"/>
            <a:r>
              <a:rPr lang="en-US" noProof="0" dirty="0" err="1"/>
              <a:t>Dritte</a:t>
            </a:r>
            <a:r>
              <a:rPr lang="en-US" noProof="0" dirty="0"/>
              <a:t> Ebene</a:t>
            </a:r>
          </a:p>
          <a:p>
            <a:pPr lvl="3"/>
            <a:r>
              <a:rPr lang="en-US" noProof="0" dirty="0" err="1"/>
              <a:t>Vierte</a:t>
            </a:r>
            <a:r>
              <a:rPr lang="en-US" noProof="0" dirty="0"/>
              <a:t> Ebene</a:t>
            </a:r>
          </a:p>
          <a:p>
            <a:pPr lvl="4"/>
            <a:r>
              <a:rPr lang="en-US" noProof="0" dirty="0" err="1"/>
              <a:t>Fünfte</a:t>
            </a:r>
            <a:r>
              <a:rPr lang="en-US" noProof="0" dirty="0"/>
              <a:t> Ebene</a:t>
            </a:r>
          </a:p>
        </p:txBody>
      </p:sp>
      <p:sp>
        <p:nvSpPr>
          <p:cNvPr id="2" name="Title">
            <a:extLst>
              <a:ext uri="{FF2B5EF4-FFF2-40B4-BE49-F238E27FC236}">
                <a16:creationId xmlns:a16="http://schemas.microsoft.com/office/drawing/2014/main" id="{5F9BD10A-C2D6-4AAB-81E0-AE2109049063}"/>
              </a:ext>
            </a:extLst>
          </p:cNvPr>
          <p:cNvSpPr>
            <a:spLocks noGrp="1"/>
          </p:cNvSpPr>
          <p:nvPr>
            <p:ph type="title" hasCustomPrompt="1"/>
          </p:nvPr>
        </p:nvSpPr>
        <p:spPr/>
        <p:txBody>
          <a:bodyPr vert="horz"/>
          <a:lstStyle>
            <a:lvl1pPr rtl="0">
              <a:defRPr/>
            </a:lvl1pPr>
          </a:lstStyle>
          <a:p>
            <a:r>
              <a:rPr lang="en-US" dirty="0"/>
              <a:t>Headline of the Slide with a Maximum Length of Two Lines</a:t>
            </a:r>
            <a:endParaRPr lang="en-US" noProof="0" dirty="0"/>
          </a:p>
        </p:txBody>
      </p:sp>
      <p:sp>
        <p:nvSpPr>
          <p:cNvPr id="8" name="Chapter">
            <a:extLst>
              <a:ext uri="{FF2B5EF4-FFF2-40B4-BE49-F238E27FC236}">
                <a16:creationId xmlns:a16="http://schemas.microsoft.com/office/drawing/2014/main" id="{9F511298-DC0E-4550-AEAA-AAE6E08F28B8}"/>
              </a:ext>
            </a:extLst>
          </p:cNvPr>
          <p:cNvSpPr>
            <a:spLocks noGrp="1"/>
          </p:cNvSpPr>
          <p:nvPr>
            <p:ph type="body" sz="quarter" idx="13" hasCustomPrompt="1"/>
          </p:nvPr>
        </p:nvSpPr>
        <p:spPr>
          <a:xfrm>
            <a:off x="360000" y="360000"/>
            <a:ext cx="7549200" cy="258763"/>
          </a:xfrm>
        </p:spPr>
        <p:txBody>
          <a:bodyPr/>
          <a:lstStyle>
            <a:lvl1pPr marL="0" indent="0" rtl="0">
              <a:buNone/>
              <a:defRPr sz="1200">
                <a:solidFill>
                  <a:schemeClr val="accent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noProof="0" dirty="0"/>
              <a:t>Chapter Title (no headline)</a:t>
            </a:r>
          </a:p>
        </p:txBody>
      </p:sp>
      <p:sp>
        <p:nvSpPr>
          <p:cNvPr id="12" name="Bildplatzhalter 11">
            <a:extLst>
              <a:ext uri="{FF2B5EF4-FFF2-40B4-BE49-F238E27FC236}">
                <a16:creationId xmlns:a16="http://schemas.microsoft.com/office/drawing/2014/main" id="{0A6BE1F0-A19D-4F93-AD91-97B3BC0FE7B1}"/>
              </a:ext>
            </a:extLst>
          </p:cNvPr>
          <p:cNvSpPr>
            <a:spLocks noGrp="1"/>
          </p:cNvSpPr>
          <p:nvPr>
            <p:ph type="pic" sz="quarter" idx="14" hasCustomPrompt="1"/>
          </p:nvPr>
        </p:nvSpPr>
        <p:spPr>
          <a:xfrm>
            <a:off x="360363" y="1798638"/>
            <a:ext cx="3625850" cy="2081212"/>
          </a:xfrm>
          <a:solidFill>
            <a:srgbClr val="ECECED"/>
          </a:solidFill>
        </p:spPr>
        <p:txBody>
          <a:bodyPr anchor="ctr"/>
          <a:lstStyle>
            <a:lvl1pPr marL="0" indent="0" algn="ctr" rtl="0">
              <a:buNone/>
              <a:defRPr>
                <a:solidFill>
                  <a:schemeClr val="bg1"/>
                </a:solidFill>
              </a:defRPr>
            </a:lvl1pPr>
          </a:lstStyle>
          <a:p>
            <a:r>
              <a:rPr lang="en-US" noProof="0" dirty="0"/>
              <a:t>Click to add image</a:t>
            </a:r>
          </a:p>
        </p:txBody>
      </p:sp>
      <p:sp>
        <p:nvSpPr>
          <p:cNvPr id="14" name="Bildplatzhalter 13">
            <a:extLst>
              <a:ext uri="{FF2B5EF4-FFF2-40B4-BE49-F238E27FC236}">
                <a16:creationId xmlns:a16="http://schemas.microsoft.com/office/drawing/2014/main" id="{4F6C28DB-B376-4A6B-83AB-CA336DD8FBD8}"/>
              </a:ext>
            </a:extLst>
          </p:cNvPr>
          <p:cNvSpPr>
            <a:spLocks noGrp="1"/>
          </p:cNvSpPr>
          <p:nvPr>
            <p:ph type="pic" sz="quarter" idx="15" hasCustomPrompt="1"/>
          </p:nvPr>
        </p:nvSpPr>
        <p:spPr>
          <a:xfrm>
            <a:off x="360363" y="4237038"/>
            <a:ext cx="3625850" cy="2081212"/>
          </a:xfrm>
          <a:solidFill>
            <a:srgbClr val="ECECED"/>
          </a:solidFill>
        </p:spPr>
        <p:txBody>
          <a:bodyPr anchor="ctr"/>
          <a:lstStyle>
            <a:lvl1pPr marL="0" indent="0" algn="ctr" rtl="0">
              <a:buNone/>
              <a:defRPr>
                <a:solidFill>
                  <a:schemeClr val="bg1"/>
                </a:solidFill>
              </a:defRPr>
            </a:lvl1pPr>
          </a:lstStyle>
          <a:p>
            <a:r>
              <a:rPr lang="en-US" noProof="0" dirty="0"/>
              <a:t>Click to add image</a:t>
            </a:r>
          </a:p>
        </p:txBody>
      </p:sp>
    </p:spTree>
    <p:extLst>
      <p:ext uri="{BB962C8B-B14F-4D97-AF65-F5344CB8AC3E}">
        <p14:creationId xmlns:p14="http://schemas.microsoft.com/office/powerpoint/2010/main" val="4463315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hallenge - Solution - Features - Benefits">
    <p:spTree>
      <p:nvGrpSpPr>
        <p:cNvPr id="1" name=""/>
        <p:cNvGrpSpPr/>
        <p:nvPr/>
      </p:nvGrpSpPr>
      <p:grpSpPr>
        <a:xfrm>
          <a:off x="0" y="0"/>
          <a:ext cx="0" cy="0"/>
          <a:chOff x="0" y="0"/>
          <a:chExt cx="0" cy="0"/>
        </a:xfrm>
      </p:grpSpPr>
      <p:graphicFrame>
        <p:nvGraphicFramePr>
          <p:cNvPr id="12" name="Object 11" hidden="1">
            <a:extLst>
              <a:ext uri="{FF2B5EF4-FFF2-40B4-BE49-F238E27FC236}">
                <a16:creationId xmlns:a16="http://schemas.microsoft.com/office/drawing/2014/main" id="{F98D09B9-4E47-4BE4-8F4F-06A89C08EC6D}"/>
              </a:ext>
            </a:extLst>
          </p:cNvPr>
          <p:cNvGraphicFramePr>
            <a:graphicFrameLocks noChangeAspect="1"/>
          </p:cNvGraphicFramePr>
          <p:nvPr userDrawn="1">
            <p:custDataLst>
              <p:tags r:id="rId1"/>
            </p:custDataLst>
            <p:extLst>
              <p:ext uri="{D42A27DB-BD31-4B8C-83A1-F6EECF244321}">
                <p14:modId xmlns:p14="http://schemas.microsoft.com/office/powerpoint/2010/main" val="135616593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70" imgH="469" progId="TCLayout.ActiveDocument.1">
                  <p:embed/>
                </p:oleObj>
              </mc:Choice>
              <mc:Fallback>
                <p:oleObj name="think-cell Slide" r:id="rId3" imgW="470" imgH="469" progId="TCLayout.ActiveDocument.1">
                  <p:embed/>
                  <p:pic>
                    <p:nvPicPr>
                      <p:cNvPr id="12" name="Object 11" hidden="1">
                        <a:extLst>
                          <a:ext uri="{FF2B5EF4-FFF2-40B4-BE49-F238E27FC236}">
                            <a16:creationId xmlns:a16="http://schemas.microsoft.com/office/drawing/2014/main" id="{F98D09B9-4E47-4BE4-8F4F-06A89C08EC6D}"/>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7" name="Pagenumber">
            <a:extLst>
              <a:ext uri="{FF2B5EF4-FFF2-40B4-BE49-F238E27FC236}">
                <a16:creationId xmlns:a16="http://schemas.microsoft.com/office/drawing/2014/main" id="{4F6E0ADB-8058-4652-8F48-21C8CF77EBA6}"/>
              </a:ext>
            </a:extLst>
          </p:cNvPr>
          <p:cNvSpPr>
            <a:spLocks noGrp="1"/>
          </p:cNvSpPr>
          <p:nvPr>
            <p:ph type="sldNum" sz="quarter" idx="12"/>
          </p:nvPr>
        </p:nvSpPr>
        <p:spPr/>
        <p:txBody>
          <a:bodyPr/>
          <a:lstStyle>
            <a:lvl1pPr rtl="0">
              <a:defRPr/>
            </a:lvl1pPr>
          </a:lstStyle>
          <a:p>
            <a:fld id="{0CE2C118-78B0-4948-9692-2E57815A59D4}" type="slidenum">
              <a:rPr lang="en-US" noProof="0" smtClean="0"/>
              <a:pPr/>
              <a:t>‹#›</a:t>
            </a:fld>
            <a:endParaRPr lang="en-US" noProof="0" dirty="0"/>
          </a:p>
        </p:txBody>
      </p:sp>
      <p:sp>
        <p:nvSpPr>
          <p:cNvPr id="6" name="Footer">
            <a:extLst>
              <a:ext uri="{FF2B5EF4-FFF2-40B4-BE49-F238E27FC236}">
                <a16:creationId xmlns:a16="http://schemas.microsoft.com/office/drawing/2014/main" id="{77B17D79-02A5-463C-A7F3-A92241A9CD16}"/>
              </a:ext>
            </a:extLst>
          </p:cNvPr>
          <p:cNvSpPr>
            <a:spLocks noGrp="1"/>
          </p:cNvSpPr>
          <p:nvPr>
            <p:ph type="ftr" sz="quarter" idx="11"/>
          </p:nvPr>
        </p:nvSpPr>
        <p:spPr/>
        <p:txBody>
          <a:bodyPr/>
          <a:lstStyle>
            <a:lvl1pPr rtl="0">
              <a:defRPr/>
            </a:lvl1pPr>
          </a:lstStyle>
          <a:p>
            <a:r>
              <a:rPr lang="en-US" noProof="0" dirty="0"/>
              <a:t>Georg Weichhart / DT</a:t>
            </a:r>
          </a:p>
        </p:txBody>
      </p:sp>
      <p:sp>
        <p:nvSpPr>
          <p:cNvPr id="5" name="Date">
            <a:extLst>
              <a:ext uri="{FF2B5EF4-FFF2-40B4-BE49-F238E27FC236}">
                <a16:creationId xmlns:a16="http://schemas.microsoft.com/office/drawing/2014/main" id="{9FF4EC82-580C-4586-8F94-B52AC4B8F68F}"/>
              </a:ext>
            </a:extLst>
          </p:cNvPr>
          <p:cNvSpPr>
            <a:spLocks noGrp="1"/>
          </p:cNvSpPr>
          <p:nvPr>
            <p:ph type="dt" sz="half" idx="10"/>
          </p:nvPr>
        </p:nvSpPr>
        <p:spPr/>
        <p:txBody>
          <a:bodyPr/>
          <a:lstStyle>
            <a:lvl1pPr rtl="0">
              <a:defRPr/>
            </a:lvl1pPr>
          </a:lstStyle>
          <a:p>
            <a:r>
              <a:rPr lang="en-US" noProof="0" dirty="0"/>
              <a:t>06.11.2024</a:t>
            </a:r>
          </a:p>
        </p:txBody>
      </p:sp>
      <p:sp>
        <p:nvSpPr>
          <p:cNvPr id="11" name="Content 4">
            <a:extLst>
              <a:ext uri="{FF2B5EF4-FFF2-40B4-BE49-F238E27FC236}">
                <a16:creationId xmlns:a16="http://schemas.microsoft.com/office/drawing/2014/main" id="{E0F3B7A9-E9F0-412E-9DFA-4C8977ED3EFF}"/>
              </a:ext>
            </a:extLst>
          </p:cNvPr>
          <p:cNvSpPr>
            <a:spLocks noGrp="1"/>
          </p:cNvSpPr>
          <p:nvPr>
            <p:ph sz="quarter" idx="15" hasCustomPrompt="1"/>
          </p:nvPr>
        </p:nvSpPr>
        <p:spPr>
          <a:xfrm>
            <a:off x="4284000" y="4237450"/>
            <a:ext cx="3628800" cy="2080800"/>
          </a:xfrm>
        </p:spPr>
        <p:txBody>
          <a:bodyPr/>
          <a:lstStyle>
            <a:lvl1pPr rtl="0">
              <a:defRPr/>
            </a:lvl1pPr>
            <a:lvl2pPr rtl="0">
              <a:defRPr/>
            </a:lvl2pPr>
            <a:lvl3pPr rtl="0">
              <a:defRPr/>
            </a:lvl3pPr>
            <a:lvl4pPr rtl="0">
              <a:defRPr/>
            </a:lvl4pPr>
            <a:lvl5pPr rtl="0">
              <a:defRPr/>
            </a:lvl5pPr>
          </a:lstStyle>
          <a:p>
            <a:pPr lvl="0"/>
            <a:r>
              <a:rPr lang="en-US" noProof="0" dirty="0" err="1"/>
              <a:t>Mastertextformat</a:t>
            </a:r>
            <a:r>
              <a:rPr lang="en-US" noProof="0" dirty="0"/>
              <a:t> </a:t>
            </a:r>
            <a:r>
              <a:rPr lang="en-US" noProof="0" dirty="0" err="1"/>
              <a:t>bearbeiten</a:t>
            </a:r>
            <a:endParaRPr lang="en-US" noProof="0" dirty="0"/>
          </a:p>
          <a:p>
            <a:pPr lvl="1"/>
            <a:r>
              <a:rPr lang="en-US" noProof="0" dirty="0" err="1"/>
              <a:t>Zweite</a:t>
            </a:r>
            <a:r>
              <a:rPr lang="en-US" noProof="0" dirty="0"/>
              <a:t> Ebene</a:t>
            </a:r>
          </a:p>
          <a:p>
            <a:pPr lvl="2"/>
            <a:r>
              <a:rPr lang="en-US" noProof="0" dirty="0" err="1"/>
              <a:t>Dritte</a:t>
            </a:r>
            <a:r>
              <a:rPr lang="en-US" noProof="0" dirty="0"/>
              <a:t> Ebene</a:t>
            </a:r>
          </a:p>
          <a:p>
            <a:pPr lvl="3"/>
            <a:r>
              <a:rPr lang="en-US" noProof="0" dirty="0" err="1"/>
              <a:t>Vierte</a:t>
            </a:r>
            <a:r>
              <a:rPr lang="en-US" noProof="0" dirty="0"/>
              <a:t> Ebene</a:t>
            </a:r>
          </a:p>
          <a:p>
            <a:pPr lvl="4"/>
            <a:r>
              <a:rPr lang="en-US" noProof="0" dirty="0" err="1"/>
              <a:t>Fünfte</a:t>
            </a:r>
            <a:r>
              <a:rPr lang="en-US" noProof="0" dirty="0"/>
              <a:t> Ebene</a:t>
            </a:r>
          </a:p>
        </p:txBody>
      </p:sp>
      <p:sp>
        <p:nvSpPr>
          <p:cNvPr id="10" name="Content 3">
            <a:extLst>
              <a:ext uri="{FF2B5EF4-FFF2-40B4-BE49-F238E27FC236}">
                <a16:creationId xmlns:a16="http://schemas.microsoft.com/office/drawing/2014/main" id="{836B76B4-2099-4615-856F-9BB5847D8283}"/>
              </a:ext>
            </a:extLst>
          </p:cNvPr>
          <p:cNvSpPr>
            <a:spLocks noGrp="1"/>
          </p:cNvSpPr>
          <p:nvPr>
            <p:ph sz="quarter" idx="14" hasCustomPrompt="1"/>
          </p:nvPr>
        </p:nvSpPr>
        <p:spPr>
          <a:xfrm>
            <a:off x="4284000" y="1800225"/>
            <a:ext cx="3628800" cy="2080800"/>
          </a:xfrm>
        </p:spPr>
        <p:txBody>
          <a:bodyPr/>
          <a:lstStyle>
            <a:lvl1pPr rtl="0">
              <a:defRPr/>
            </a:lvl1pPr>
            <a:lvl2pPr rtl="0">
              <a:defRPr/>
            </a:lvl2pPr>
            <a:lvl3pPr rtl="0">
              <a:defRPr/>
            </a:lvl3pPr>
            <a:lvl4pPr rtl="0">
              <a:defRPr/>
            </a:lvl4pPr>
            <a:lvl5pPr rtl="0">
              <a:defRPr/>
            </a:lvl5pPr>
          </a:lstStyle>
          <a:p>
            <a:pPr lvl="0"/>
            <a:r>
              <a:rPr lang="en-US" noProof="0" dirty="0" err="1"/>
              <a:t>Mastertextformat</a:t>
            </a:r>
            <a:r>
              <a:rPr lang="en-US" noProof="0" dirty="0"/>
              <a:t> </a:t>
            </a:r>
            <a:r>
              <a:rPr lang="en-US" noProof="0" dirty="0" err="1"/>
              <a:t>bearbeiten</a:t>
            </a:r>
            <a:endParaRPr lang="en-US" noProof="0" dirty="0"/>
          </a:p>
          <a:p>
            <a:pPr lvl="1"/>
            <a:r>
              <a:rPr lang="en-US" noProof="0" dirty="0" err="1"/>
              <a:t>Zweite</a:t>
            </a:r>
            <a:r>
              <a:rPr lang="en-US" noProof="0" dirty="0"/>
              <a:t> Ebene</a:t>
            </a:r>
          </a:p>
          <a:p>
            <a:pPr lvl="2"/>
            <a:r>
              <a:rPr lang="en-US" noProof="0" dirty="0" err="1"/>
              <a:t>Dritte</a:t>
            </a:r>
            <a:r>
              <a:rPr lang="en-US" noProof="0" dirty="0"/>
              <a:t> Ebene</a:t>
            </a:r>
          </a:p>
          <a:p>
            <a:pPr lvl="3"/>
            <a:r>
              <a:rPr lang="en-US" noProof="0" dirty="0" err="1"/>
              <a:t>Vierte</a:t>
            </a:r>
            <a:r>
              <a:rPr lang="en-US" noProof="0" dirty="0"/>
              <a:t> Ebene</a:t>
            </a:r>
          </a:p>
          <a:p>
            <a:pPr lvl="4"/>
            <a:r>
              <a:rPr lang="en-US" noProof="0" dirty="0" err="1"/>
              <a:t>Fünfte</a:t>
            </a:r>
            <a:r>
              <a:rPr lang="en-US" noProof="0" dirty="0"/>
              <a:t> Ebene</a:t>
            </a:r>
          </a:p>
        </p:txBody>
      </p:sp>
      <p:sp>
        <p:nvSpPr>
          <p:cNvPr id="4" name="Content 2">
            <a:extLst>
              <a:ext uri="{FF2B5EF4-FFF2-40B4-BE49-F238E27FC236}">
                <a16:creationId xmlns:a16="http://schemas.microsoft.com/office/drawing/2014/main" id="{76B16351-0FC9-437E-B3E0-1343CCD9F06B}"/>
              </a:ext>
            </a:extLst>
          </p:cNvPr>
          <p:cNvSpPr>
            <a:spLocks noGrp="1"/>
          </p:cNvSpPr>
          <p:nvPr>
            <p:ph sz="half" idx="2" hasCustomPrompt="1"/>
          </p:nvPr>
        </p:nvSpPr>
        <p:spPr>
          <a:xfrm>
            <a:off x="360000" y="4237450"/>
            <a:ext cx="3629025" cy="2080800"/>
          </a:xfrm>
        </p:spPr>
        <p:txBody>
          <a:bodyPr/>
          <a:lstStyle>
            <a:lvl1pPr rtl="0">
              <a:defRPr/>
            </a:lvl1pPr>
            <a:lvl2pPr rtl="0">
              <a:defRPr/>
            </a:lvl2pPr>
            <a:lvl3pPr rtl="0">
              <a:defRPr/>
            </a:lvl3pPr>
            <a:lvl4pPr rtl="0">
              <a:defRPr/>
            </a:lvl4pPr>
            <a:lvl5pPr rtl="0">
              <a:defRPr/>
            </a:lvl5pPr>
          </a:lstStyle>
          <a:p>
            <a:pPr lvl="0"/>
            <a:r>
              <a:rPr lang="en-US" noProof="0" dirty="0" err="1"/>
              <a:t>Mastertextformat</a:t>
            </a:r>
            <a:r>
              <a:rPr lang="en-US" noProof="0" dirty="0"/>
              <a:t> </a:t>
            </a:r>
            <a:r>
              <a:rPr lang="en-US" noProof="0" dirty="0" err="1"/>
              <a:t>bearbeiten</a:t>
            </a:r>
            <a:endParaRPr lang="en-US" noProof="0" dirty="0"/>
          </a:p>
          <a:p>
            <a:pPr lvl="1"/>
            <a:r>
              <a:rPr lang="en-US" noProof="0" dirty="0" err="1"/>
              <a:t>Zweite</a:t>
            </a:r>
            <a:r>
              <a:rPr lang="en-US" noProof="0" dirty="0"/>
              <a:t> Ebene</a:t>
            </a:r>
          </a:p>
          <a:p>
            <a:pPr lvl="2"/>
            <a:r>
              <a:rPr lang="en-US" noProof="0" dirty="0" err="1"/>
              <a:t>Dritte</a:t>
            </a:r>
            <a:r>
              <a:rPr lang="en-US" noProof="0" dirty="0"/>
              <a:t> Ebene</a:t>
            </a:r>
          </a:p>
          <a:p>
            <a:pPr lvl="3"/>
            <a:r>
              <a:rPr lang="en-US" noProof="0" dirty="0" err="1"/>
              <a:t>Vierte</a:t>
            </a:r>
            <a:r>
              <a:rPr lang="en-US" noProof="0" dirty="0"/>
              <a:t> Ebene</a:t>
            </a:r>
          </a:p>
          <a:p>
            <a:pPr lvl="4"/>
            <a:r>
              <a:rPr lang="en-US" noProof="0" dirty="0" err="1"/>
              <a:t>Fünfte</a:t>
            </a:r>
            <a:r>
              <a:rPr lang="en-US" noProof="0" dirty="0"/>
              <a:t> Ebene</a:t>
            </a:r>
          </a:p>
        </p:txBody>
      </p:sp>
      <p:sp>
        <p:nvSpPr>
          <p:cNvPr id="3" name="Content 1">
            <a:extLst>
              <a:ext uri="{FF2B5EF4-FFF2-40B4-BE49-F238E27FC236}">
                <a16:creationId xmlns:a16="http://schemas.microsoft.com/office/drawing/2014/main" id="{EAB99FF0-D2F6-49B1-8163-8F41F44BD37E}"/>
              </a:ext>
            </a:extLst>
          </p:cNvPr>
          <p:cNvSpPr>
            <a:spLocks noGrp="1"/>
          </p:cNvSpPr>
          <p:nvPr>
            <p:ph sz="half" idx="1" hasCustomPrompt="1"/>
          </p:nvPr>
        </p:nvSpPr>
        <p:spPr>
          <a:xfrm>
            <a:off x="360362" y="1799999"/>
            <a:ext cx="3628800" cy="2080800"/>
          </a:xfrm>
        </p:spPr>
        <p:txBody>
          <a:bodyPr/>
          <a:lstStyle>
            <a:lvl1pPr rtl="0">
              <a:defRPr/>
            </a:lvl1pPr>
            <a:lvl2pPr rtl="0">
              <a:defRPr/>
            </a:lvl2pPr>
            <a:lvl3pPr rtl="0">
              <a:defRPr/>
            </a:lvl3pPr>
            <a:lvl4pPr rtl="0">
              <a:defRPr/>
            </a:lvl4pPr>
            <a:lvl5pPr rtl="0">
              <a:defRPr/>
            </a:lvl5pPr>
          </a:lstStyle>
          <a:p>
            <a:pPr lvl="0"/>
            <a:r>
              <a:rPr lang="en-US" noProof="0" dirty="0" err="1"/>
              <a:t>Mastertextformat</a:t>
            </a:r>
            <a:r>
              <a:rPr lang="en-US" noProof="0" dirty="0"/>
              <a:t> </a:t>
            </a:r>
            <a:r>
              <a:rPr lang="en-US" noProof="0" dirty="0" err="1"/>
              <a:t>bearbeiten</a:t>
            </a:r>
            <a:endParaRPr lang="en-US" noProof="0" dirty="0"/>
          </a:p>
          <a:p>
            <a:pPr lvl="1"/>
            <a:r>
              <a:rPr lang="en-US" noProof="0" dirty="0" err="1"/>
              <a:t>Zweite</a:t>
            </a:r>
            <a:r>
              <a:rPr lang="en-US" noProof="0" dirty="0"/>
              <a:t> Ebene</a:t>
            </a:r>
          </a:p>
          <a:p>
            <a:pPr lvl="2"/>
            <a:r>
              <a:rPr lang="en-US" noProof="0" dirty="0" err="1"/>
              <a:t>Dritte</a:t>
            </a:r>
            <a:r>
              <a:rPr lang="en-US" noProof="0" dirty="0"/>
              <a:t> Ebene</a:t>
            </a:r>
          </a:p>
          <a:p>
            <a:pPr lvl="3"/>
            <a:r>
              <a:rPr lang="en-US" noProof="0" dirty="0" err="1"/>
              <a:t>Vierte</a:t>
            </a:r>
            <a:r>
              <a:rPr lang="en-US" noProof="0" dirty="0"/>
              <a:t> Ebene</a:t>
            </a:r>
          </a:p>
          <a:p>
            <a:pPr lvl="4"/>
            <a:r>
              <a:rPr lang="en-US" noProof="0" dirty="0" err="1"/>
              <a:t>Fünfte</a:t>
            </a:r>
            <a:r>
              <a:rPr lang="en-US" noProof="0" dirty="0"/>
              <a:t> Ebene</a:t>
            </a:r>
          </a:p>
        </p:txBody>
      </p:sp>
      <p:sp>
        <p:nvSpPr>
          <p:cNvPr id="2" name="Title">
            <a:extLst>
              <a:ext uri="{FF2B5EF4-FFF2-40B4-BE49-F238E27FC236}">
                <a16:creationId xmlns:a16="http://schemas.microsoft.com/office/drawing/2014/main" id="{5F9BD10A-C2D6-4AAB-81E0-AE2109049063}"/>
              </a:ext>
            </a:extLst>
          </p:cNvPr>
          <p:cNvSpPr>
            <a:spLocks noGrp="1"/>
          </p:cNvSpPr>
          <p:nvPr>
            <p:ph type="title" hasCustomPrompt="1"/>
          </p:nvPr>
        </p:nvSpPr>
        <p:spPr/>
        <p:txBody>
          <a:bodyPr vert="horz"/>
          <a:lstStyle>
            <a:lvl1pPr rtl="0">
              <a:defRPr/>
            </a:lvl1pPr>
          </a:lstStyle>
          <a:p>
            <a:r>
              <a:rPr lang="en-US" dirty="0"/>
              <a:t>Headline of the Slide with a Maximum Length of Two Lines</a:t>
            </a:r>
            <a:endParaRPr lang="en-US" noProof="0" dirty="0"/>
          </a:p>
        </p:txBody>
      </p:sp>
      <p:sp>
        <p:nvSpPr>
          <p:cNvPr id="8" name="Chapter">
            <a:extLst>
              <a:ext uri="{FF2B5EF4-FFF2-40B4-BE49-F238E27FC236}">
                <a16:creationId xmlns:a16="http://schemas.microsoft.com/office/drawing/2014/main" id="{9F511298-DC0E-4550-AEAA-AAE6E08F28B8}"/>
              </a:ext>
            </a:extLst>
          </p:cNvPr>
          <p:cNvSpPr>
            <a:spLocks noGrp="1"/>
          </p:cNvSpPr>
          <p:nvPr>
            <p:ph type="body" sz="quarter" idx="13" hasCustomPrompt="1"/>
          </p:nvPr>
        </p:nvSpPr>
        <p:spPr>
          <a:xfrm>
            <a:off x="360000" y="360000"/>
            <a:ext cx="7549200" cy="258763"/>
          </a:xfrm>
        </p:spPr>
        <p:txBody>
          <a:bodyPr/>
          <a:lstStyle>
            <a:lvl1pPr marL="0" indent="0" rtl="0">
              <a:buNone/>
              <a:defRPr sz="1200">
                <a:solidFill>
                  <a:schemeClr val="accent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noProof="0" dirty="0"/>
              <a:t>Chapter Title (no headline)</a:t>
            </a:r>
          </a:p>
        </p:txBody>
      </p:sp>
      <p:sp>
        <p:nvSpPr>
          <p:cNvPr id="14" name="Bildplatzhalter 13">
            <a:extLst>
              <a:ext uri="{FF2B5EF4-FFF2-40B4-BE49-F238E27FC236}">
                <a16:creationId xmlns:a16="http://schemas.microsoft.com/office/drawing/2014/main" id="{2CBF716B-8446-44D7-B0F3-DA207D983CDA}"/>
              </a:ext>
            </a:extLst>
          </p:cNvPr>
          <p:cNvSpPr>
            <a:spLocks noGrp="1"/>
          </p:cNvSpPr>
          <p:nvPr>
            <p:ph type="pic" sz="quarter" idx="16" hasCustomPrompt="1"/>
          </p:nvPr>
        </p:nvSpPr>
        <p:spPr>
          <a:xfrm>
            <a:off x="8205788" y="1798638"/>
            <a:ext cx="3625850" cy="3625850"/>
          </a:xfrm>
          <a:prstGeom prst="ellipse">
            <a:avLst/>
          </a:prstGeom>
          <a:solidFill>
            <a:srgbClr val="ECECED"/>
          </a:solidFill>
        </p:spPr>
        <p:txBody>
          <a:bodyPr anchor="ctr"/>
          <a:lstStyle>
            <a:lvl1pPr marL="0" indent="0" algn="ctr" rtl="0">
              <a:buNone/>
              <a:defRPr>
                <a:solidFill>
                  <a:schemeClr val="bg1"/>
                </a:solidFill>
              </a:defRPr>
            </a:lvl1pPr>
          </a:lstStyle>
          <a:p>
            <a:r>
              <a:rPr lang="en-US" noProof="0" dirty="0"/>
              <a:t>Click to add image</a:t>
            </a:r>
          </a:p>
        </p:txBody>
      </p:sp>
    </p:spTree>
    <p:extLst>
      <p:ext uri="{BB962C8B-B14F-4D97-AF65-F5344CB8AC3E}">
        <p14:creationId xmlns:p14="http://schemas.microsoft.com/office/powerpoint/2010/main" val="23675348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ircular images - one item">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65C693E6-5AE6-4047-A4B1-816FDFE11F3C}"/>
              </a:ext>
            </a:extLst>
          </p:cNvPr>
          <p:cNvGraphicFramePr>
            <a:graphicFrameLocks noChangeAspect="1"/>
          </p:cNvGraphicFramePr>
          <p:nvPr userDrawn="1">
            <p:custDataLst>
              <p:tags r:id="rId1"/>
            </p:custDataLst>
            <p:extLst>
              <p:ext uri="{D42A27DB-BD31-4B8C-83A1-F6EECF244321}">
                <p14:modId xmlns:p14="http://schemas.microsoft.com/office/powerpoint/2010/main" val="288894125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70" imgH="469" progId="TCLayout.ActiveDocument.1">
                  <p:embed/>
                </p:oleObj>
              </mc:Choice>
              <mc:Fallback>
                <p:oleObj name="think-cell Slide" r:id="rId3" imgW="470" imgH="469" progId="TCLayout.ActiveDocument.1">
                  <p:embed/>
                  <p:pic>
                    <p:nvPicPr>
                      <p:cNvPr id="9" name="Object 8" hidden="1">
                        <a:extLst>
                          <a:ext uri="{FF2B5EF4-FFF2-40B4-BE49-F238E27FC236}">
                            <a16:creationId xmlns:a16="http://schemas.microsoft.com/office/drawing/2014/main" id="{65C693E6-5AE6-4047-A4B1-816FDFE11F3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7" name="Pagenumber">
            <a:extLst>
              <a:ext uri="{FF2B5EF4-FFF2-40B4-BE49-F238E27FC236}">
                <a16:creationId xmlns:a16="http://schemas.microsoft.com/office/drawing/2014/main" id="{4F6E0ADB-8058-4652-8F48-21C8CF77EBA6}"/>
              </a:ext>
            </a:extLst>
          </p:cNvPr>
          <p:cNvSpPr>
            <a:spLocks noGrp="1"/>
          </p:cNvSpPr>
          <p:nvPr>
            <p:ph type="sldNum" sz="quarter" idx="12"/>
          </p:nvPr>
        </p:nvSpPr>
        <p:spPr/>
        <p:txBody>
          <a:bodyPr/>
          <a:lstStyle>
            <a:lvl1pPr rtl="0">
              <a:defRPr/>
            </a:lvl1pPr>
          </a:lstStyle>
          <a:p>
            <a:fld id="{0CE2C118-78B0-4948-9692-2E57815A59D4}" type="slidenum">
              <a:rPr lang="en-US" noProof="0" smtClean="0"/>
              <a:pPr/>
              <a:t>‹#›</a:t>
            </a:fld>
            <a:endParaRPr lang="en-US" noProof="0" dirty="0"/>
          </a:p>
        </p:txBody>
      </p:sp>
      <p:sp>
        <p:nvSpPr>
          <p:cNvPr id="6" name="Footer">
            <a:extLst>
              <a:ext uri="{FF2B5EF4-FFF2-40B4-BE49-F238E27FC236}">
                <a16:creationId xmlns:a16="http://schemas.microsoft.com/office/drawing/2014/main" id="{77B17D79-02A5-463C-A7F3-A92241A9CD16}"/>
              </a:ext>
            </a:extLst>
          </p:cNvPr>
          <p:cNvSpPr>
            <a:spLocks noGrp="1"/>
          </p:cNvSpPr>
          <p:nvPr>
            <p:ph type="ftr" sz="quarter" idx="11"/>
          </p:nvPr>
        </p:nvSpPr>
        <p:spPr/>
        <p:txBody>
          <a:bodyPr/>
          <a:lstStyle>
            <a:lvl1pPr rtl="0">
              <a:defRPr/>
            </a:lvl1pPr>
          </a:lstStyle>
          <a:p>
            <a:r>
              <a:rPr lang="en-US" noProof="0" dirty="0"/>
              <a:t>Georg Weichhart / DT</a:t>
            </a:r>
          </a:p>
        </p:txBody>
      </p:sp>
      <p:sp>
        <p:nvSpPr>
          <p:cNvPr id="5" name="Date">
            <a:extLst>
              <a:ext uri="{FF2B5EF4-FFF2-40B4-BE49-F238E27FC236}">
                <a16:creationId xmlns:a16="http://schemas.microsoft.com/office/drawing/2014/main" id="{9FF4EC82-580C-4586-8F94-B52AC4B8F68F}"/>
              </a:ext>
            </a:extLst>
          </p:cNvPr>
          <p:cNvSpPr>
            <a:spLocks noGrp="1"/>
          </p:cNvSpPr>
          <p:nvPr>
            <p:ph type="dt" sz="half" idx="10"/>
          </p:nvPr>
        </p:nvSpPr>
        <p:spPr/>
        <p:txBody>
          <a:bodyPr/>
          <a:lstStyle>
            <a:lvl1pPr rtl="0">
              <a:defRPr/>
            </a:lvl1pPr>
          </a:lstStyle>
          <a:p>
            <a:r>
              <a:rPr lang="en-US" noProof="0" dirty="0"/>
              <a:t>06.11.2024</a:t>
            </a:r>
          </a:p>
        </p:txBody>
      </p:sp>
      <p:sp>
        <p:nvSpPr>
          <p:cNvPr id="10" name="Image 1">
            <a:extLst>
              <a:ext uri="{FF2B5EF4-FFF2-40B4-BE49-F238E27FC236}">
                <a16:creationId xmlns:a16="http://schemas.microsoft.com/office/drawing/2014/main" id="{172A9D52-A6B4-4186-A652-2BF58B83EA64}"/>
              </a:ext>
            </a:extLst>
          </p:cNvPr>
          <p:cNvSpPr>
            <a:spLocks noGrp="1"/>
          </p:cNvSpPr>
          <p:nvPr>
            <p:ph type="pic" sz="quarter" idx="14" hasCustomPrompt="1"/>
          </p:nvPr>
        </p:nvSpPr>
        <p:spPr>
          <a:xfrm>
            <a:off x="6412050" y="900000"/>
            <a:ext cx="5418000" cy="5418000"/>
          </a:xfrm>
          <a:prstGeom prst="ellipse">
            <a:avLst/>
          </a:prstGeom>
          <a:solidFill>
            <a:srgbClr val="ECECED"/>
          </a:solidFill>
        </p:spPr>
        <p:txBody>
          <a:bodyPr anchor="ctr"/>
          <a:lstStyle>
            <a:lvl1pPr marL="0" indent="0" algn="ctr" rtl="0">
              <a:buNone/>
              <a:defRPr>
                <a:solidFill>
                  <a:schemeClr val="bg1"/>
                </a:solidFill>
              </a:defRPr>
            </a:lvl1pPr>
          </a:lstStyle>
          <a:p>
            <a:r>
              <a:rPr lang="en-US" noProof="0" dirty="0"/>
              <a:t>Click to add image</a:t>
            </a:r>
          </a:p>
        </p:txBody>
      </p:sp>
      <p:sp>
        <p:nvSpPr>
          <p:cNvPr id="3" name="Content 1">
            <a:extLst>
              <a:ext uri="{FF2B5EF4-FFF2-40B4-BE49-F238E27FC236}">
                <a16:creationId xmlns:a16="http://schemas.microsoft.com/office/drawing/2014/main" id="{EAB99FF0-D2F6-49B1-8163-8F41F44BD37E}"/>
              </a:ext>
            </a:extLst>
          </p:cNvPr>
          <p:cNvSpPr>
            <a:spLocks noGrp="1"/>
          </p:cNvSpPr>
          <p:nvPr>
            <p:ph sz="half" idx="1" hasCustomPrompt="1"/>
          </p:nvPr>
        </p:nvSpPr>
        <p:spPr>
          <a:xfrm>
            <a:off x="360362" y="1799999"/>
            <a:ext cx="5591175" cy="4518000"/>
          </a:xfrm>
        </p:spPr>
        <p:txBody>
          <a:bodyPr/>
          <a:lstStyle>
            <a:lvl1pPr rtl="0">
              <a:defRPr/>
            </a:lvl1pPr>
            <a:lvl2pPr rtl="0">
              <a:defRPr/>
            </a:lvl2pPr>
            <a:lvl3pPr rtl="0">
              <a:defRPr/>
            </a:lvl3pPr>
            <a:lvl4pPr rtl="0">
              <a:defRPr/>
            </a:lvl4pPr>
            <a:lvl5pPr rtl="0">
              <a:defRPr/>
            </a:lvl5pPr>
          </a:lstStyle>
          <a:p>
            <a:pPr lvl="0"/>
            <a:r>
              <a:rPr lang="en-US" noProof="0" dirty="0" err="1"/>
              <a:t>Mastertextformat</a:t>
            </a:r>
            <a:r>
              <a:rPr lang="en-US" noProof="0" dirty="0"/>
              <a:t> </a:t>
            </a:r>
            <a:r>
              <a:rPr lang="en-US" noProof="0" dirty="0" err="1"/>
              <a:t>bearbeiten</a:t>
            </a:r>
            <a:endParaRPr lang="en-US" noProof="0" dirty="0"/>
          </a:p>
          <a:p>
            <a:pPr lvl="1"/>
            <a:r>
              <a:rPr lang="en-US" noProof="0" dirty="0" err="1"/>
              <a:t>Zweite</a:t>
            </a:r>
            <a:r>
              <a:rPr lang="en-US" noProof="0" dirty="0"/>
              <a:t> Ebene</a:t>
            </a:r>
          </a:p>
          <a:p>
            <a:pPr lvl="2"/>
            <a:r>
              <a:rPr lang="en-US" noProof="0" dirty="0" err="1"/>
              <a:t>Dritte</a:t>
            </a:r>
            <a:r>
              <a:rPr lang="en-US" noProof="0" dirty="0"/>
              <a:t> Ebene</a:t>
            </a:r>
          </a:p>
          <a:p>
            <a:pPr lvl="3"/>
            <a:r>
              <a:rPr lang="en-US" noProof="0" dirty="0" err="1"/>
              <a:t>Vierte</a:t>
            </a:r>
            <a:r>
              <a:rPr lang="en-US" noProof="0" dirty="0"/>
              <a:t> Ebene</a:t>
            </a:r>
          </a:p>
          <a:p>
            <a:pPr lvl="4"/>
            <a:r>
              <a:rPr lang="en-US" noProof="0" dirty="0" err="1"/>
              <a:t>Fünfte</a:t>
            </a:r>
            <a:r>
              <a:rPr lang="en-US" noProof="0" dirty="0"/>
              <a:t> Ebene</a:t>
            </a:r>
          </a:p>
        </p:txBody>
      </p:sp>
      <p:sp>
        <p:nvSpPr>
          <p:cNvPr id="2" name="Title">
            <a:extLst>
              <a:ext uri="{FF2B5EF4-FFF2-40B4-BE49-F238E27FC236}">
                <a16:creationId xmlns:a16="http://schemas.microsoft.com/office/drawing/2014/main" id="{5F9BD10A-C2D6-4AAB-81E0-AE2109049063}"/>
              </a:ext>
            </a:extLst>
          </p:cNvPr>
          <p:cNvSpPr>
            <a:spLocks noGrp="1"/>
          </p:cNvSpPr>
          <p:nvPr>
            <p:ph type="title" hasCustomPrompt="1"/>
          </p:nvPr>
        </p:nvSpPr>
        <p:spPr>
          <a:xfrm>
            <a:off x="360000" y="900000"/>
            <a:ext cx="5590800" cy="720000"/>
          </a:xfrm>
        </p:spPr>
        <p:txBody>
          <a:bodyPr vert="horz"/>
          <a:lstStyle>
            <a:lvl1pPr rtl="0">
              <a:defRPr/>
            </a:lvl1pPr>
          </a:lstStyle>
          <a:p>
            <a:r>
              <a:rPr lang="en-US" dirty="0"/>
              <a:t>Headline of the Slide with a Maximum Length of Two Lines</a:t>
            </a:r>
            <a:endParaRPr lang="en-US" noProof="0" dirty="0"/>
          </a:p>
        </p:txBody>
      </p:sp>
      <p:sp>
        <p:nvSpPr>
          <p:cNvPr id="8" name="Chapter">
            <a:extLst>
              <a:ext uri="{FF2B5EF4-FFF2-40B4-BE49-F238E27FC236}">
                <a16:creationId xmlns:a16="http://schemas.microsoft.com/office/drawing/2014/main" id="{9F511298-DC0E-4550-AEAA-AAE6E08F28B8}"/>
              </a:ext>
            </a:extLst>
          </p:cNvPr>
          <p:cNvSpPr>
            <a:spLocks noGrp="1"/>
          </p:cNvSpPr>
          <p:nvPr>
            <p:ph type="body" sz="quarter" idx="13" hasCustomPrompt="1"/>
          </p:nvPr>
        </p:nvSpPr>
        <p:spPr>
          <a:xfrm>
            <a:off x="360000" y="360000"/>
            <a:ext cx="7549200" cy="258763"/>
          </a:xfrm>
        </p:spPr>
        <p:txBody>
          <a:bodyPr/>
          <a:lstStyle>
            <a:lvl1pPr marL="0" indent="0" rtl="0">
              <a:buNone/>
              <a:defRPr sz="1200">
                <a:solidFill>
                  <a:schemeClr val="accent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noProof="0" dirty="0"/>
              <a:t>Chapter Title (no headline)</a:t>
            </a:r>
          </a:p>
        </p:txBody>
      </p:sp>
    </p:spTree>
    <p:extLst>
      <p:ext uri="{BB962C8B-B14F-4D97-AF65-F5344CB8AC3E}">
        <p14:creationId xmlns:p14="http://schemas.microsoft.com/office/powerpoint/2010/main" val="37515209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ircular images - two items">
    <p:spTree>
      <p:nvGrpSpPr>
        <p:cNvPr id="1" name=""/>
        <p:cNvGrpSpPr/>
        <p:nvPr/>
      </p:nvGrpSpPr>
      <p:grpSpPr>
        <a:xfrm>
          <a:off x="0" y="0"/>
          <a:ext cx="0" cy="0"/>
          <a:chOff x="0" y="0"/>
          <a:chExt cx="0" cy="0"/>
        </a:xfrm>
      </p:grpSpPr>
      <p:graphicFrame>
        <p:nvGraphicFramePr>
          <p:cNvPr id="12" name="Object 11" hidden="1">
            <a:extLst>
              <a:ext uri="{FF2B5EF4-FFF2-40B4-BE49-F238E27FC236}">
                <a16:creationId xmlns:a16="http://schemas.microsoft.com/office/drawing/2014/main" id="{201397C5-37D8-43EF-BEB4-D593D1366C0F}"/>
              </a:ext>
            </a:extLst>
          </p:cNvPr>
          <p:cNvGraphicFramePr>
            <a:graphicFrameLocks noChangeAspect="1"/>
          </p:cNvGraphicFramePr>
          <p:nvPr userDrawn="1">
            <p:custDataLst>
              <p:tags r:id="rId1"/>
            </p:custDataLst>
            <p:extLst>
              <p:ext uri="{D42A27DB-BD31-4B8C-83A1-F6EECF244321}">
                <p14:modId xmlns:p14="http://schemas.microsoft.com/office/powerpoint/2010/main" val="9248714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70" imgH="469" progId="TCLayout.ActiveDocument.1">
                  <p:embed/>
                </p:oleObj>
              </mc:Choice>
              <mc:Fallback>
                <p:oleObj name="think-cell Slide" r:id="rId3" imgW="470" imgH="469" progId="TCLayout.ActiveDocument.1">
                  <p:embed/>
                  <p:pic>
                    <p:nvPicPr>
                      <p:cNvPr id="12" name="Object 11" hidden="1">
                        <a:extLst>
                          <a:ext uri="{FF2B5EF4-FFF2-40B4-BE49-F238E27FC236}">
                            <a16:creationId xmlns:a16="http://schemas.microsoft.com/office/drawing/2014/main" id="{201397C5-37D8-43EF-BEB4-D593D1366C0F}"/>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7" name="Pagenumber">
            <a:extLst>
              <a:ext uri="{FF2B5EF4-FFF2-40B4-BE49-F238E27FC236}">
                <a16:creationId xmlns:a16="http://schemas.microsoft.com/office/drawing/2014/main" id="{4F6E0ADB-8058-4652-8F48-21C8CF77EBA6}"/>
              </a:ext>
            </a:extLst>
          </p:cNvPr>
          <p:cNvSpPr>
            <a:spLocks noGrp="1"/>
          </p:cNvSpPr>
          <p:nvPr>
            <p:ph type="sldNum" sz="quarter" idx="12"/>
          </p:nvPr>
        </p:nvSpPr>
        <p:spPr/>
        <p:txBody>
          <a:bodyPr/>
          <a:lstStyle>
            <a:lvl1pPr rtl="0">
              <a:defRPr/>
            </a:lvl1pPr>
          </a:lstStyle>
          <a:p>
            <a:fld id="{0CE2C118-78B0-4948-9692-2E57815A59D4}" type="slidenum">
              <a:rPr lang="en-US" noProof="0" smtClean="0"/>
              <a:pPr/>
              <a:t>‹#›</a:t>
            </a:fld>
            <a:endParaRPr lang="en-US" noProof="0" dirty="0"/>
          </a:p>
        </p:txBody>
      </p:sp>
      <p:sp>
        <p:nvSpPr>
          <p:cNvPr id="6" name="Footer">
            <a:extLst>
              <a:ext uri="{FF2B5EF4-FFF2-40B4-BE49-F238E27FC236}">
                <a16:creationId xmlns:a16="http://schemas.microsoft.com/office/drawing/2014/main" id="{77B17D79-02A5-463C-A7F3-A92241A9CD16}"/>
              </a:ext>
            </a:extLst>
          </p:cNvPr>
          <p:cNvSpPr>
            <a:spLocks noGrp="1"/>
          </p:cNvSpPr>
          <p:nvPr>
            <p:ph type="ftr" sz="quarter" idx="11"/>
          </p:nvPr>
        </p:nvSpPr>
        <p:spPr/>
        <p:txBody>
          <a:bodyPr/>
          <a:lstStyle>
            <a:lvl1pPr rtl="0">
              <a:defRPr/>
            </a:lvl1pPr>
          </a:lstStyle>
          <a:p>
            <a:r>
              <a:rPr lang="en-US" noProof="0" dirty="0"/>
              <a:t>Georg Weichhart / DT</a:t>
            </a:r>
          </a:p>
        </p:txBody>
      </p:sp>
      <p:sp>
        <p:nvSpPr>
          <p:cNvPr id="5" name="Date">
            <a:extLst>
              <a:ext uri="{FF2B5EF4-FFF2-40B4-BE49-F238E27FC236}">
                <a16:creationId xmlns:a16="http://schemas.microsoft.com/office/drawing/2014/main" id="{9FF4EC82-580C-4586-8F94-B52AC4B8F68F}"/>
              </a:ext>
            </a:extLst>
          </p:cNvPr>
          <p:cNvSpPr>
            <a:spLocks noGrp="1"/>
          </p:cNvSpPr>
          <p:nvPr>
            <p:ph type="dt" sz="half" idx="10"/>
          </p:nvPr>
        </p:nvSpPr>
        <p:spPr/>
        <p:txBody>
          <a:bodyPr/>
          <a:lstStyle>
            <a:lvl1pPr rtl="0">
              <a:defRPr/>
            </a:lvl1pPr>
          </a:lstStyle>
          <a:p>
            <a:r>
              <a:rPr lang="en-US" noProof="0" dirty="0"/>
              <a:t>06.11.2024</a:t>
            </a:r>
          </a:p>
        </p:txBody>
      </p:sp>
      <p:sp>
        <p:nvSpPr>
          <p:cNvPr id="9" name="Content 2">
            <a:extLst>
              <a:ext uri="{FF2B5EF4-FFF2-40B4-BE49-F238E27FC236}">
                <a16:creationId xmlns:a16="http://schemas.microsoft.com/office/drawing/2014/main" id="{5483EC47-029B-4F18-9585-25B04011A7AB}"/>
              </a:ext>
            </a:extLst>
          </p:cNvPr>
          <p:cNvSpPr>
            <a:spLocks noGrp="1"/>
          </p:cNvSpPr>
          <p:nvPr>
            <p:ph sz="half" idx="15" hasCustomPrompt="1"/>
          </p:nvPr>
        </p:nvSpPr>
        <p:spPr>
          <a:xfrm>
            <a:off x="6240464" y="4496401"/>
            <a:ext cx="5588000" cy="1821850"/>
          </a:xfrm>
        </p:spPr>
        <p:txBody>
          <a:bodyPr/>
          <a:lstStyle>
            <a:lvl1pPr rtl="0">
              <a:defRPr/>
            </a:lvl1pPr>
            <a:lvl2pPr rtl="0">
              <a:defRPr/>
            </a:lvl2pPr>
            <a:lvl3pPr rtl="0">
              <a:defRPr/>
            </a:lvl3pPr>
            <a:lvl4pPr rtl="0">
              <a:defRPr/>
            </a:lvl4pPr>
            <a:lvl5pPr rtl="0">
              <a:defRPr/>
            </a:lvl5pPr>
          </a:lstStyle>
          <a:p>
            <a:pPr lvl="0"/>
            <a:r>
              <a:rPr lang="en-US" noProof="0" dirty="0" err="1"/>
              <a:t>Mastertextformat</a:t>
            </a:r>
            <a:r>
              <a:rPr lang="en-US" noProof="0" dirty="0"/>
              <a:t> </a:t>
            </a:r>
            <a:r>
              <a:rPr lang="en-US" noProof="0" dirty="0" err="1"/>
              <a:t>bearbeiten</a:t>
            </a:r>
            <a:endParaRPr lang="en-US" noProof="0" dirty="0"/>
          </a:p>
          <a:p>
            <a:pPr lvl="1"/>
            <a:r>
              <a:rPr lang="en-US" noProof="0" dirty="0" err="1"/>
              <a:t>Zweite</a:t>
            </a:r>
            <a:r>
              <a:rPr lang="en-US" noProof="0" dirty="0"/>
              <a:t> Ebene</a:t>
            </a:r>
          </a:p>
          <a:p>
            <a:pPr lvl="2"/>
            <a:r>
              <a:rPr lang="en-US" noProof="0" dirty="0" err="1"/>
              <a:t>Dritte</a:t>
            </a:r>
            <a:r>
              <a:rPr lang="en-US" noProof="0" dirty="0"/>
              <a:t> Ebene</a:t>
            </a:r>
          </a:p>
          <a:p>
            <a:pPr lvl="3"/>
            <a:r>
              <a:rPr lang="en-US" noProof="0" dirty="0" err="1"/>
              <a:t>Vierte</a:t>
            </a:r>
            <a:r>
              <a:rPr lang="en-US" noProof="0" dirty="0"/>
              <a:t> Ebene</a:t>
            </a:r>
          </a:p>
          <a:p>
            <a:pPr lvl="4"/>
            <a:r>
              <a:rPr lang="en-US" noProof="0" dirty="0" err="1"/>
              <a:t>Fünfte</a:t>
            </a:r>
            <a:r>
              <a:rPr lang="en-US" noProof="0" dirty="0"/>
              <a:t> Ebene</a:t>
            </a:r>
          </a:p>
        </p:txBody>
      </p:sp>
      <p:sp>
        <p:nvSpPr>
          <p:cNvPr id="11" name="Image 2">
            <a:extLst>
              <a:ext uri="{FF2B5EF4-FFF2-40B4-BE49-F238E27FC236}">
                <a16:creationId xmlns:a16="http://schemas.microsoft.com/office/drawing/2014/main" id="{1CA0DCDF-648B-4F8B-B922-75E22B34905D}"/>
              </a:ext>
            </a:extLst>
          </p:cNvPr>
          <p:cNvSpPr>
            <a:spLocks noGrp="1"/>
          </p:cNvSpPr>
          <p:nvPr>
            <p:ph type="pic" sz="quarter" idx="16" hasCustomPrompt="1"/>
          </p:nvPr>
        </p:nvSpPr>
        <p:spPr>
          <a:xfrm>
            <a:off x="6242400" y="1800000"/>
            <a:ext cx="2484000" cy="2484000"/>
          </a:xfrm>
          <a:prstGeom prst="ellipse">
            <a:avLst/>
          </a:prstGeom>
          <a:solidFill>
            <a:srgbClr val="ECECED"/>
          </a:solidFill>
        </p:spPr>
        <p:txBody>
          <a:bodyPr anchor="ctr"/>
          <a:lstStyle>
            <a:lvl1pPr marL="0" indent="0" algn="ctr" rtl="0">
              <a:buNone/>
              <a:defRPr>
                <a:solidFill>
                  <a:schemeClr val="bg1"/>
                </a:solidFill>
              </a:defRPr>
            </a:lvl1pPr>
          </a:lstStyle>
          <a:p>
            <a:r>
              <a:rPr lang="en-US" noProof="0" dirty="0"/>
              <a:t>Click to add image</a:t>
            </a:r>
          </a:p>
        </p:txBody>
      </p:sp>
      <p:sp>
        <p:nvSpPr>
          <p:cNvPr id="3" name="Content 1">
            <a:extLst>
              <a:ext uri="{FF2B5EF4-FFF2-40B4-BE49-F238E27FC236}">
                <a16:creationId xmlns:a16="http://schemas.microsoft.com/office/drawing/2014/main" id="{EAB99FF0-D2F6-49B1-8163-8F41F44BD37E}"/>
              </a:ext>
            </a:extLst>
          </p:cNvPr>
          <p:cNvSpPr>
            <a:spLocks noGrp="1"/>
          </p:cNvSpPr>
          <p:nvPr>
            <p:ph sz="half" idx="1" hasCustomPrompt="1"/>
          </p:nvPr>
        </p:nvSpPr>
        <p:spPr>
          <a:xfrm>
            <a:off x="360363" y="4496401"/>
            <a:ext cx="5588000" cy="1821850"/>
          </a:xfrm>
        </p:spPr>
        <p:txBody>
          <a:bodyPr/>
          <a:lstStyle>
            <a:lvl1pPr rtl="0">
              <a:defRPr/>
            </a:lvl1pPr>
            <a:lvl2pPr rtl="0">
              <a:defRPr/>
            </a:lvl2pPr>
            <a:lvl3pPr rtl="0">
              <a:defRPr/>
            </a:lvl3pPr>
            <a:lvl4pPr rtl="0">
              <a:defRPr/>
            </a:lvl4pPr>
            <a:lvl5pPr rtl="0">
              <a:defRPr/>
            </a:lvl5pPr>
          </a:lstStyle>
          <a:p>
            <a:pPr lvl="0"/>
            <a:r>
              <a:rPr lang="en-US" noProof="0" dirty="0" err="1"/>
              <a:t>Mastertextformat</a:t>
            </a:r>
            <a:r>
              <a:rPr lang="en-US" noProof="0" dirty="0"/>
              <a:t> </a:t>
            </a:r>
            <a:r>
              <a:rPr lang="en-US" noProof="0" dirty="0" err="1"/>
              <a:t>bearbeiten</a:t>
            </a:r>
            <a:endParaRPr lang="en-US" noProof="0" dirty="0"/>
          </a:p>
          <a:p>
            <a:pPr lvl="1"/>
            <a:r>
              <a:rPr lang="en-US" noProof="0" dirty="0" err="1"/>
              <a:t>Zweite</a:t>
            </a:r>
            <a:r>
              <a:rPr lang="en-US" noProof="0" dirty="0"/>
              <a:t> Ebene</a:t>
            </a:r>
          </a:p>
          <a:p>
            <a:pPr lvl="2"/>
            <a:r>
              <a:rPr lang="en-US" noProof="0" dirty="0" err="1"/>
              <a:t>Dritte</a:t>
            </a:r>
            <a:r>
              <a:rPr lang="en-US" noProof="0" dirty="0"/>
              <a:t> Ebene</a:t>
            </a:r>
          </a:p>
          <a:p>
            <a:pPr lvl="3"/>
            <a:r>
              <a:rPr lang="en-US" noProof="0" dirty="0" err="1"/>
              <a:t>Vierte</a:t>
            </a:r>
            <a:r>
              <a:rPr lang="en-US" noProof="0" dirty="0"/>
              <a:t> Ebene</a:t>
            </a:r>
          </a:p>
          <a:p>
            <a:pPr lvl="4"/>
            <a:r>
              <a:rPr lang="en-US" noProof="0" dirty="0" err="1"/>
              <a:t>Fünfte</a:t>
            </a:r>
            <a:r>
              <a:rPr lang="en-US" noProof="0" dirty="0"/>
              <a:t> Ebene</a:t>
            </a:r>
          </a:p>
        </p:txBody>
      </p:sp>
      <p:sp>
        <p:nvSpPr>
          <p:cNvPr id="10" name="Image 1">
            <a:extLst>
              <a:ext uri="{FF2B5EF4-FFF2-40B4-BE49-F238E27FC236}">
                <a16:creationId xmlns:a16="http://schemas.microsoft.com/office/drawing/2014/main" id="{172A9D52-A6B4-4186-A652-2BF58B83EA64}"/>
              </a:ext>
            </a:extLst>
          </p:cNvPr>
          <p:cNvSpPr>
            <a:spLocks noGrp="1"/>
          </p:cNvSpPr>
          <p:nvPr>
            <p:ph type="pic" sz="quarter" idx="14" hasCustomPrompt="1"/>
          </p:nvPr>
        </p:nvSpPr>
        <p:spPr>
          <a:xfrm>
            <a:off x="360000" y="1798638"/>
            <a:ext cx="2484000" cy="2484000"/>
          </a:xfrm>
          <a:prstGeom prst="ellipse">
            <a:avLst/>
          </a:prstGeom>
          <a:solidFill>
            <a:srgbClr val="ECECED"/>
          </a:solidFill>
        </p:spPr>
        <p:txBody>
          <a:bodyPr anchor="ctr"/>
          <a:lstStyle>
            <a:lvl1pPr marL="0" indent="0" algn="ctr" rtl="0">
              <a:buNone/>
              <a:defRPr>
                <a:solidFill>
                  <a:schemeClr val="bg1"/>
                </a:solidFill>
              </a:defRPr>
            </a:lvl1pPr>
          </a:lstStyle>
          <a:p>
            <a:r>
              <a:rPr lang="en-US" noProof="0" dirty="0"/>
              <a:t>Click to add image</a:t>
            </a:r>
          </a:p>
        </p:txBody>
      </p:sp>
      <p:sp>
        <p:nvSpPr>
          <p:cNvPr id="2" name="Title">
            <a:extLst>
              <a:ext uri="{FF2B5EF4-FFF2-40B4-BE49-F238E27FC236}">
                <a16:creationId xmlns:a16="http://schemas.microsoft.com/office/drawing/2014/main" id="{5F9BD10A-C2D6-4AAB-81E0-AE2109049063}"/>
              </a:ext>
            </a:extLst>
          </p:cNvPr>
          <p:cNvSpPr>
            <a:spLocks noGrp="1"/>
          </p:cNvSpPr>
          <p:nvPr>
            <p:ph type="title" hasCustomPrompt="1"/>
          </p:nvPr>
        </p:nvSpPr>
        <p:spPr>
          <a:xfrm>
            <a:off x="360000" y="900000"/>
            <a:ext cx="11473200" cy="720000"/>
          </a:xfrm>
        </p:spPr>
        <p:txBody>
          <a:bodyPr vert="horz"/>
          <a:lstStyle>
            <a:lvl1pPr rtl="0">
              <a:defRPr/>
            </a:lvl1pPr>
          </a:lstStyle>
          <a:p>
            <a:r>
              <a:rPr lang="en-US" dirty="0"/>
              <a:t>Headline of the Slide with a Maximum Length of Two Lines</a:t>
            </a:r>
            <a:endParaRPr lang="en-US" noProof="0" dirty="0"/>
          </a:p>
        </p:txBody>
      </p:sp>
      <p:sp>
        <p:nvSpPr>
          <p:cNvPr id="8" name="Chapter">
            <a:extLst>
              <a:ext uri="{FF2B5EF4-FFF2-40B4-BE49-F238E27FC236}">
                <a16:creationId xmlns:a16="http://schemas.microsoft.com/office/drawing/2014/main" id="{9F511298-DC0E-4550-AEAA-AAE6E08F28B8}"/>
              </a:ext>
            </a:extLst>
          </p:cNvPr>
          <p:cNvSpPr>
            <a:spLocks noGrp="1"/>
          </p:cNvSpPr>
          <p:nvPr>
            <p:ph type="body" sz="quarter" idx="13" hasCustomPrompt="1"/>
          </p:nvPr>
        </p:nvSpPr>
        <p:spPr>
          <a:xfrm>
            <a:off x="360000" y="360000"/>
            <a:ext cx="7549200" cy="258763"/>
          </a:xfrm>
        </p:spPr>
        <p:txBody>
          <a:bodyPr/>
          <a:lstStyle>
            <a:lvl1pPr marL="0" indent="0" rtl="0">
              <a:buNone/>
              <a:defRPr sz="1200">
                <a:solidFill>
                  <a:schemeClr val="accent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noProof="0" dirty="0"/>
              <a:t>Chapter Title (no headline)</a:t>
            </a:r>
          </a:p>
        </p:txBody>
      </p:sp>
    </p:spTree>
    <p:extLst>
      <p:ext uri="{BB962C8B-B14F-4D97-AF65-F5344CB8AC3E}">
        <p14:creationId xmlns:p14="http://schemas.microsoft.com/office/powerpoint/2010/main" val="32889378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over without image">
    <p:bg>
      <p:bgRef idx="1001">
        <a:schemeClr val="bg1"/>
      </p:bgRef>
    </p:bg>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99619A9A-C93C-4C40-87C4-2803AC6EE34A}"/>
              </a:ext>
            </a:extLst>
          </p:cNvPr>
          <p:cNvGraphicFramePr>
            <a:graphicFrameLocks noChangeAspect="1"/>
          </p:cNvGraphicFramePr>
          <p:nvPr userDrawn="1">
            <p:custDataLst>
              <p:tags r:id="rId1"/>
            </p:custDataLst>
            <p:extLst>
              <p:ext uri="{D42A27DB-BD31-4B8C-83A1-F6EECF244321}">
                <p14:modId xmlns:p14="http://schemas.microsoft.com/office/powerpoint/2010/main" val="172800813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70" imgH="469" progId="TCLayout.ActiveDocument.1">
                  <p:embed/>
                </p:oleObj>
              </mc:Choice>
              <mc:Fallback>
                <p:oleObj name="think-cell Slide" r:id="rId3" imgW="470" imgH="469" progId="TCLayout.ActiveDocument.1">
                  <p:embed/>
                  <p:pic>
                    <p:nvPicPr>
                      <p:cNvPr id="9" name="Object 8" hidden="1">
                        <a:extLst>
                          <a:ext uri="{FF2B5EF4-FFF2-40B4-BE49-F238E27FC236}">
                            <a16:creationId xmlns:a16="http://schemas.microsoft.com/office/drawing/2014/main" id="{99619A9A-C93C-4C40-87C4-2803AC6EE34A}"/>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4" name="Grey area">
            <a:extLst>
              <a:ext uri="{FF2B5EF4-FFF2-40B4-BE49-F238E27FC236}">
                <a16:creationId xmlns:a16="http://schemas.microsoft.com/office/drawing/2014/main" id="{489E2F71-3B45-46BD-AD5A-41A9E669AECA}"/>
              </a:ext>
            </a:extLst>
          </p:cNvPr>
          <p:cNvSpPr/>
          <p:nvPr userDrawn="1"/>
        </p:nvSpPr>
        <p:spPr>
          <a:xfrm>
            <a:off x="3755500" y="0"/>
            <a:ext cx="8436500" cy="6786000"/>
          </a:xfrm>
          <a:custGeom>
            <a:avLst/>
            <a:gdLst>
              <a:gd name="connsiteX0" fmla="*/ 3200943 w 8436500"/>
              <a:gd name="connsiteY0" fmla="*/ 0 h 6786000"/>
              <a:gd name="connsiteX1" fmla="*/ 6384500 w 8436500"/>
              <a:gd name="connsiteY1" fmla="*/ 0 h 6786000"/>
              <a:gd name="connsiteX2" fmla="*/ 6536764 w 8436500"/>
              <a:gd name="connsiteY2" fmla="*/ 0 h 6786000"/>
              <a:gd name="connsiteX3" fmla="*/ 8436500 w 8436500"/>
              <a:gd name="connsiteY3" fmla="*/ 0 h 6786000"/>
              <a:gd name="connsiteX4" fmla="*/ 8436500 w 8436500"/>
              <a:gd name="connsiteY4" fmla="*/ 6786000 h 6786000"/>
              <a:gd name="connsiteX5" fmla="*/ 6536764 w 8436500"/>
              <a:gd name="connsiteY5" fmla="*/ 6786000 h 6786000"/>
              <a:gd name="connsiteX6" fmla="*/ 6384500 w 8436500"/>
              <a:gd name="connsiteY6" fmla="*/ 6786000 h 6786000"/>
              <a:gd name="connsiteX7" fmla="*/ 0 w 8436500"/>
              <a:gd name="connsiteY7" fmla="*/ 6786000 h 678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436500" h="6786000">
                <a:moveTo>
                  <a:pt x="3200943" y="0"/>
                </a:moveTo>
                <a:lnTo>
                  <a:pt x="6384500" y="0"/>
                </a:lnTo>
                <a:lnTo>
                  <a:pt x="6536764" y="0"/>
                </a:lnTo>
                <a:lnTo>
                  <a:pt x="8436500" y="0"/>
                </a:lnTo>
                <a:lnTo>
                  <a:pt x="8436500" y="6786000"/>
                </a:lnTo>
                <a:lnTo>
                  <a:pt x="6536764" y="6786000"/>
                </a:lnTo>
                <a:lnTo>
                  <a:pt x="6384500" y="6786000"/>
                </a:lnTo>
                <a:lnTo>
                  <a:pt x="0" y="6786000"/>
                </a:lnTo>
                <a:close/>
              </a:path>
            </a:pathLst>
          </a:custGeom>
          <a:solidFill>
            <a:srgbClr val="ECECE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noProof="0"/>
          </a:p>
        </p:txBody>
      </p:sp>
      <p:sp>
        <p:nvSpPr>
          <p:cNvPr id="20" name="Line">
            <a:extLst>
              <a:ext uri="{FF2B5EF4-FFF2-40B4-BE49-F238E27FC236}">
                <a16:creationId xmlns:a16="http://schemas.microsoft.com/office/drawing/2014/main" id="{81382D21-AC1A-4AB6-B071-B6781378006C}"/>
              </a:ext>
            </a:extLst>
          </p:cNvPr>
          <p:cNvSpPr/>
          <p:nvPr userDrawn="1"/>
        </p:nvSpPr>
        <p:spPr>
          <a:xfrm>
            <a:off x="-2" y="6786000"/>
            <a:ext cx="12192001" cy="7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noProof="0"/>
          </a:p>
        </p:txBody>
      </p:sp>
      <p:sp>
        <p:nvSpPr>
          <p:cNvPr id="6" name="Pagenumber">
            <a:extLst>
              <a:ext uri="{FF2B5EF4-FFF2-40B4-BE49-F238E27FC236}">
                <a16:creationId xmlns:a16="http://schemas.microsoft.com/office/drawing/2014/main" id="{4521DC1A-5FFF-4D49-B604-A438859A45DC}"/>
              </a:ext>
            </a:extLst>
          </p:cNvPr>
          <p:cNvSpPr>
            <a:spLocks noGrp="1"/>
          </p:cNvSpPr>
          <p:nvPr>
            <p:ph type="sldNum" sz="quarter" idx="12"/>
          </p:nvPr>
        </p:nvSpPr>
        <p:spPr/>
        <p:txBody>
          <a:bodyPr/>
          <a:lstStyle>
            <a:lvl1pPr rtl="0">
              <a:defRPr/>
            </a:lvl1pPr>
          </a:lstStyle>
          <a:p>
            <a:fld id="{0CE2C118-78B0-4948-9692-2E57815A59D4}" type="slidenum">
              <a:rPr lang="en-US" noProof="0" smtClean="0"/>
              <a:pPr/>
              <a:t>‹#›</a:t>
            </a:fld>
            <a:endParaRPr lang="en-US" noProof="0" dirty="0"/>
          </a:p>
        </p:txBody>
      </p:sp>
      <p:sp>
        <p:nvSpPr>
          <p:cNvPr id="5" name="Footer">
            <a:extLst>
              <a:ext uri="{FF2B5EF4-FFF2-40B4-BE49-F238E27FC236}">
                <a16:creationId xmlns:a16="http://schemas.microsoft.com/office/drawing/2014/main" id="{E7AB1831-97F3-4703-A327-4D452DA76F40}"/>
              </a:ext>
            </a:extLst>
          </p:cNvPr>
          <p:cNvSpPr>
            <a:spLocks noGrp="1"/>
          </p:cNvSpPr>
          <p:nvPr>
            <p:ph type="ftr" sz="quarter" idx="11"/>
          </p:nvPr>
        </p:nvSpPr>
        <p:spPr/>
        <p:txBody>
          <a:bodyPr/>
          <a:lstStyle>
            <a:lvl1pPr rtl="0">
              <a:defRPr/>
            </a:lvl1pPr>
          </a:lstStyle>
          <a:p>
            <a:r>
              <a:rPr lang="en-US" noProof="0" dirty="0"/>
              <a:t>Georg Weichhart / DT</a:t>
            </a:r>
          </a:p>
        </p:txBody>
      </p:sp>
      <p:sp>
        <p:nvSpPr>
          <p:cNvPr id="4" name="Date">
            <a:extLst>
              <a:ext uri="{FF2B5EF4-FFF2-40B4-BE49-F238E27FC236}">
                <a16:creationId xmlns:a16="http://schemas.microsoft.com/office/drawing/2014/main" id="{DE35950F-54DA-44CE-A797-0B8F97D04EE3}"/>
              </a:ext>
            </a:extLst>
          </p:cNvPr>
          <p:cNvSpPr>
            <a:spLocks noGrp="1"/>
          </p:cNvSpPr>
          <p:nvPr>
            <p:ph type="dt" sz="half" idx="10"/>
          </p:nvPr>
        </p:nvSpPr>
        <p:spPr/>
        <p:txBody>
          <a:bodyPr/>
          <a:lstStyle>
            <a:lvl1pPr rtl="0">
              <a:defRPr/>
            </a:lvl1pPr>
          </a:lstStyle>
          <a:p>
            <a:r>
              <a:rPr lang="en-US" noProof="0" dirty="0"/>
              <a:t>06.11.2024</a:t>
            </a:r>
          </a:p>
        </p:txBody>
      </p:sp>
      <p:sp>
        <p:nvSpPr>
          <p:cNvPr id="11" name="Presenter name">
            <a:extLst>
              <a:ext uri="{FF2B5EF4-FFF2-40B4-BE49-F238E27FC236}">
                <a16:creationId xmlns:a16="http://schemas.microsoft.com/office/drawing/2014/main" id="{9A5833E2-7B10-4858-83E0-CEFC1DFEC130}"/>
              </a:ext>
            </a:extLst>
          </p:cNvPr>
          <p:cNvSpPr>
            <a:spLocks noGrp="1"/>
          </p:cNvSpPr>
          <p:nvPr>
            <p:ph type="body" sz="quarter" idx="13" hasCustomPrompt="1"/>
          </p:nvPr>
        </p:nvSpPr>
        <p:spPr>
          <a:xfrm>
            <a:off x="358775" y="5342036"/>
            <a:ext cx="3240000" cy="973138"/>
          </a:xfrm>
        </p:spPr>
        <p:txBody>
          <a:bodyPr anchor="b"/>
          <a:lstStyle>
            <a:lvl1pPr marL="0" indent="0" rtl="0">
              <a:lnSpc>
                <a:spcPct val="100000"/>
              </a:lnSpc>
              <a:spcBef>
                <a:spcPts val="0"/>
              </a:spcBef>
              <a:buNone/>
              <a:defRPr sz="1400">
                <a:solidFill>
                  <a:srgbClr val="63666A"/>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dirty="0"/>
              <a:t>Name of first presenter, Position</a:t>
            </a:r>
            <a:br>
              <a:rPr lang="en-US" noProof="0" dirty="0"/>
            </a:br>
            <a:r>
              <a:rPr lang="en-US" noProof="0" dirty="0"/>
              <a:t>Name of second presenter, Position</a:t>
            </a:r>
          </a:p>
        </p:txBody>
      </p:sp>
      <p:sp>
        <p:nvSpPr>
          <p:cNvPr id="3" name="Subtitle">
            <a:extLst>
              <a:ext uri="{FF2B5EF4-FFF2-40B4-BE49-F238E27FC236}">
                <a16:creationId xmlns:a16="http://schemas.microsoft.com/office/drawing/2014/main" id="{F4D3B3BB-AF97-44E4-93CB-E633FD1DEF34}"/>
              </a:ext>
            </a:extLst>
          </p:cNvPr>
          <p:cNvSpPr>
            <a:spLocks noGrp="1"/>
          </p:cNvSpPr>
          <p:nvPr>
            <p:ph type="subTitle" idx="1" hasCustomPrompt="1"/>
          </p:nvPr>
        </p:nvSpPr>
        <p:spPr>
          <a:xfrm>
            <a:off x="360000" y="2808000"/>
            <a:ext cx="4680000" cy="928800"/>
          </a:xfrm>
        </p:spPr>
        <p:txBody>
          <a:bodyPr/>
          <a:lstStyle>
            <a:lvl1pPr marL="0" indent="0" algn="l" rtl="0">
              <a:buNone/>
              <a:defRPr sz="1700" cap="all"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dirty="0"/>
              <a:t>Subtitle of the presentation</a:t>
            </a:r>
          </a:p>
        </p:txBody>
      </p:sp>
      <p:sp>
        <p:nvSpPr>
          <p:cNvPr id="2" name="Title">
            <a:extLst>
              <a:ext uri="{FF2B5EF4-FFF2-40B4-BE49-F238E27FC236}">
                <a16:creationId xmlns:a16="http://schemas.microsoft.com/office/drawing/2014/main" id="{8B286E26-40BF-4531-8528-9E90C2A3A52A}"/>
              </a:ext>
            </a:extLst>
          </p:cNvPr>
          <p:cNvSpPr>
            <a:spLocks noGrp="1"/>
          </p:cNvSpPr>
          <p:nvPr>
            <p:ph type="ctrTitle" hasCustomPrompt="1"/>
          </p:nvPr>
        </p:nvSpPr>
        <p:spPr>
          <a:xfrm>
            <a:off x="360000" y="1800000"/>
            <a:ext cx="4680000" cy="928889"/>
          </a:xfrm>
        </p:spPr>
        <p:txBody>
          <a:bodyPr vert="horz" anchor="t">
            <a:noAutofit/>
          </a:bodyPr>
          <a:lstStyle>
            <a:lvl1pPr algn="l" rtl="0">
              <a:defRPr sz="3200" cap="all" baseline="0">
                <a:latin typeface="+mj-lt"/>
              </a:defRPr>
            </a:lvl1pPr>
          </a:lstStyle>
          <a:p>
            <a:r>
              <a:rPr lang="en-US" noProof="0" dirty="0"/>
              <a:t>Title of the presentation</a:t>
            </a:r>
          </a:p>
        </p:txBody>
      </p:sp>
      <p:pic>
        <p:nvPicPr>
          <p:cNvPr id="7" name="Logo">
            <a:extLst>
              <a:ext uri="{FF2B5EF4-FFF2-40B4-BE49-F238E27FC236}">
                <a16:creationId xmlns:a16="http://schemas.microsoft.com/office/drawing/2014/main" id="{37E3A49A-F846-4410-A862-790675AAC25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59238" y="320400"/>
            <a:ext cx="1674000" cy="424119"/>
          </a:xfrm>
          <a:prstGeom prst="rect">
            <a:avLst/>
          </a:prstGeom>
        </p:spPr>
      </p:pic>
      <p:sp>
        <p:nvSpPr>
          <p:cNvPr id="12" name="CopyrightSlideMasterPT">
            <a:extLst>
              <a:ext uri="{FF2B5EF4-FFF2-40B4-BE49-F238E27FC236}">
                <a16:creationId xmlns:a16="http://schemas.microsoft.com/office/drawing/2014/main" id="{11A2EDB7-4AAC-444A-A1B6-F84F8CEE574A}"/>
              </a:ext>
            </a:extLst>
          </p:cNvPr>
          <p:cNvSpPr txBox="1"/>
          <p:nvPr userDrawn="1"/>
        </p:nvSpPr>
        <p:spPr>
          <a:xfrm>
            <a:off x="359999" y="6453000"/>
            <a:ext cx="5589951" cy="252000"/>
          </a:xfrm>
          <a:prstGeom prst="rect">
            <a:avLst/>
          </a:prstGeom>
        </p:spPr>
        <p:txBody>
          <a:bodyPr vert="horz" wrap="square" lIns="0" tIns="0" rIns="0" bIns="0" rtlCol="0" anchor="b">
            <a:noAutofit/>
          </a:bodyPr>
          <a:lstStyle/>
          <a:p>
            <a:pPr marL="0" marR="0" lvl="0" indent="0" algn="l" defTabSz="180000" rtl="0" eaLnBrk="1" fontAlgn="auto" latinLnBrk="0" hangingPunct="1">
              <a:lnSpc>
                <a:spcPct val="100000"/>
              </a:lnSpc>
              <a:spcBef>
                <a:spcPts val="600"/>
              </a:spcBef>
              <a:spcAft>
                <a:spcPts val="0"/>
              </a:spcAft>
              <a:buClr>
                <a:schemeClr val="accent1"/>
              </a:buClr>
              <a:buSzTx/>
              <a:buFont typeface="Arial" panose="020B0604020202020204" pitchFamily="34" charset="0"/>
              <a:buNone/>
              <a:tabLst/>
              <a:defRPr/>
            </a:pPr>
            <a:r>
              <a:rPr lang="en-US" sz="800" noProof="0" dirty="0">
                <a:solidFill>
                  <a:srgbClr val="63666A"/>
                </a:solidFill>
                <a:effectLst/>
                <a:latin typeface="+mj-lt"/>
                <a:ea typeface="Times New Roman" panose="02020603050405020304" pitchFamily="18" charset="0"/>
                <a:cs typeface="Times New Roman" panose="02020603050405020304" pitchFamily="18" charset="0"/>
              </a:rPr>
              <a:t>Restricted © Primetals Technologies 2021-2024. All rights reserved.</a:t>
            </a:r>
          </a:p>
        </p:txBody>
      </p:sp>
    </p:spTree>
    <p:extLst>
      <p:ext uri="{BB962C8B-B14F-4D97-AF65-F5344CB8AC3E}">
        <p14:creationId xmlns:p14="http://schemas.microsoft.com/office/powerpoint/2010/main" val="830786069"/>
      </p:ext>
    </p:extLst>
  </p:cSld>
  <p:clrMapOvr>
    <a:overrideClrMapping bg1="lt1" tx1="dk1" bg2="lt2" tx2="dk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ircular images - three items">
    <p:spTree>
      <p:nvGrpSpPr>
        <p:cNvPr id="1" name=""/>
        <p:cNvGrpSpPr/>
        <p:nvPr/>
      </p:nvGrpSpPr>
      <p:grpSpPr>
        <a:xfrm>
          <a:off x="0" y="0"/>
          <a:ext cx="0" cy="0"/>
          <a:chOff x="0" y="0"/>
          <a:chExt cx="0" cy="0"/>
        </a:xfrm>
      </p:grpSpPr>
      <p:graphicFrame>
        <p:nvGraphicFramePr>
          <p:cNvPr id="11" name="Object 10" hidden="1">
            <a:extLst>
              <a:ext uri="{FF2B5EF4-FFF2-40B4-BE49-F238E27FC236}">
                <a16:creationId xmlns:a16="http://schemas.microsoft.com/office/drawing/2014/main" id="{68062ABB-C36F-4105-A1ED-45ACC77E07E1}"/>
              </a:ext>
            </a:extLst>
          </p:cNvPr>
          <p:cNvGraphicFramePr>
            <a:graphicFrameLocks noChangeAspect="1"/>
          </p:cNvGraphicFramePr>
          <p:nvPr userDrawn="1">
            <p:custDataLst>
              <p:tags r:id="rId1"/>
            </p:custDataLst>
            <p:extLst>
              <p:ext uri="{D42A27DB-BD31-4B8C-83A1-F6EECF244321}">
                <p14:modId xmlns:p14="http://schemas.microsoft.com/office/powerpoint/2010/main" val="391029401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70" imgH="469" progId="TCLayout.ActiveDocument.1">
                  <p:embed/>
                </p:oleObj>
              </mc:Choice>
              <mc:Fallback>
                <p:oleObj name="think-cell Slide" r:id="rId3" imgW="470" imgH="469" progId="TCLayout.ActiveDocument.1">
                  <p:embed/>
                  <p:pic>
                    <p:nvPicPr>
                      <p:cNvPr id="11" name="Object 10" hidden="1">
                        <a:extLst>
                          <a:ext uri="{FF2B5EF4-FFF2-40B4-BE49-F238E27FC236}">
                            <a16:creationId xmlns:a16="http://schemas.microsoft.com/office/drawing/2014/main" id="{68062ABB-C36F-4105-A1ED-45ACC77E07E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7" name="Pagenumber">
            <a:extLst>
              <a:ext uri="{FF2B5EF4-FFF2-40B4-BE49-F238E27FC236}">
                <a16:creationId xmlns:a16="http://schemas.microsoft.com/office/drawing/2014/main" id="{4F6E0ADB-8058-4652-8F48-21C8CF77EBA6}"/>
              </a:ext>
            </a:extLst>
          </p:cNvPr>
          <p:cNvSpPr>
            <a:spLocks noGrp="1"/>
          </p:cNvSpPr>
          <p:nvPr>
            <p:ph type="sldNum" sz="quarter" idx="12"/>
          </p:nvPr>
        </p:nvSpPr>
        <p:spPr/>
        <p:txBody>
          <a:bodyPr/>
          <a:lstStyle>
            <a:lvl1pPr rtl="0">
              <a:defRPr/>
            </a:lvl1pPr>
          </a:lstStyle>
          <a:p>
            <a:fld id="{0CE2C118-78B0-4948-9692-2E57815A59D4}" type="slidenum">
              <a:rPr lang="en-US" noProof="0" smtClean="0"/>
              <a:pPr/>
              <a:t>‹#›</a:t>
            </a:fld>
            <a:endParaRPr lang="en-US" noProof="0" dirty="0"/>
          </a:p>
        </p:txBody>
      </p:sp>
      <p:sp>
        <p:nvSpPr>
          <p:cNvPr id="6" name="Footer">
            <a:extLst>
              <a:ext uri="{FF2B5EF4-FFF2-40B4-BE49-F238E27FC236}">
                <a16:creationId xmlns:a16="http://schemas.microsoft.com/office/drawing/2014/main" id="{77B17D79-02A5-463C-A7F3-A92241A9CD16}"/>
              </a:ext>
            </a:extLst>
          </p:cNvPr>
          <p:cNvSpPr>
            <a:spLocks noGrp="1"/>
          </p:cNvSpPr>
          <p:nvPr>
            <p:ph type="ftr" sz="quarter" idx="11"/>
          </p:nvPr>
        </p:nvSpPr>
        <p:spPr/>
        <p:txBody>
          <a:bodyPr/>
          <a:lstStyle>
            <a:lvl1pPr rtl="0">
              <a:defRPr/>
            </a:lvl1pPr>
          </a:lstStyle>
          <a:p>
            <a:r>
              <a:rPr lang="en-US" noProof="0" dirty="0"/>
              <a:t>Georg Weichhart / DT</a:t>
            </a:r>
          </a:p>
        </p:txBody>
      </p:sp>
      <p:sp>
        <p:nvSpPr>
          <p:cNvPr id="5" name="Date">
            <a:extLst>
              <a:ext uri="{FF2B5EF4-FFF2-40B4-BE49-F238E27FC236}">
                <a16:creationId xmlns:a16="http://schemas.microsoft.com/office/drawing/2014/main" id="{9FF4EC82-580C-4586-8F94-B52AC4B8F68F}"/>
              </a:ext>
            </a:extLst>
          </p:cNvPr>
          <p:cNvSpPr>
            <a:spLocks noGrp="1"/>
          </p:cNvSpPr>
          <p:nvPr>
            <p:ph type="dt" sz="half" idx="10"/>
          </p:nvPr>
        </p:nvSpPr>
        <p:spPr/>
        <p:txBody>
          <a:bodyPr/>
          <a:lstStyle>
            <a:lvl1pPr rtl="0">
              <a:defRPr/>
            </a:lvl1pPr>
          </a:lstStyle>
          <a:p>
            <a:r>
              <a:rPr lang="en-US" noProof="0" dirty="0"/>
              <a:t>06.11.2024</a:t>
            </a:r>
          </a:p>
        </p:txBody>
      </p:sp>
      <p:sp>
        <p:nvSpPr>
          <p:cNvPr id="14" name="Content 3">
            <a:extLst>
              <a:ext uri="{FF2B5EF4-FFF2-40B4-BE49-F238E27FC236}">
                <a16:creationId xmlns:a16="http://schemas.microsoft.com/office/drawing/2014/main" id="{92701C04-D9E2-4924-BEFE-7D24B5D7127E}"/>
              </a:ext>
            </a:extLst>
          </p:cNvPr>
          <p:cNvSpPr>
            <a:spLocks noGrp="1"/>
          </p:cNvSpPr>
          <p:nvPr>
            <p:ph sz="half" idx="18" hasCustomPrompt="1"/>
          </p:nvPr>
        </p:nvSpPr>
        <p:spPr>
          <a:xfrm>
            <a:off x="8208000" y="4497379"/>
            <a:ext cx="3628950" cy="1820871"/>
          </a:xfrm>
        </p:spPr>
        <p:txBody>
          <a:bodyPr/>
          <a:lstStyle>
            <a:lvl1pPr rtl="0">
              <a:defRPr/>
            </a:lvl1pPr>
            <a:lvl2pPr rtl="0">
              <a:defRPr/>
            </a:lvl2pPr>
            <a:lvl3pPr rtl="0">
              <a:defRPr/>
            </a:lvl3pPr>
            <a:lvl4pPr rtl="0">
              <a:defRPr/>
            </a:lvl4pPr>
            <a:lvl5pPr rtl="0">
              <a:defRPr/>
            </a:lvl5pPr>
          </a:lstStyle>
          <a:p>
            <a:pPr lvl="0"/>
            <a:r>
              <a:rPr lang="en-US" noProof="0" dirty="0" err="1"/>
              <a:t>Mastertextformat</a:t>
            </a:r>
            <a:r>
              <a:rPr lang="en-US" noProof="0" dirty="0"/>
              <a:t> </a:t>
            </a:r>
            <a:r>
              <a:rPr lang="en-US" noProof="0" dirty="0" err="1"/>
              <a:t>bearbeiten</a:t>
            </a:r>
            <a:endParaRPr lang="en-US" noProof="0" dirty="0"/>
          </a:p>
          <a:p>
            <a:pPr lvl="1"/>
            <a:r>
              <a:rPr lang="en-US" noProof="0" dirty="0" err="1"/>
              <a:t>Zweite</a:t>
            </a:r>
            <a:r>
              <a:rPr lang="en-US" noProof="0" dirty="0"/>
              <a:t> Ebene</a:t>
            </a:r>
          </a:p>
          <a:p>
            <a:pPr lvl="2"/>
            <a:r>
              <a:rPr lang="en-US" noProof="0" dirty="0" err="1"/>
              <a:t>Dritte</a:t>
            </a:r>
            <a:r>
              <a:rPr lang="en-US" noProof="0" dirty="0"/>
              <a:t> Ebene</a:t>
            </a:r>
          </a:p>
          <a:p>
            <a:pPr lvl="3"/>
            <a:r>
              <a:rPr lang="en-US" noProof="0" dirty="0" err="1"/>
              <a:t>Vierte</a:t>
            </a:r>
            <a:r>
              <a:rPr lang="en-US" noProof="0" dirty="0"/>
              <a:t> Ebene</a:t>
            </a:r>
          </a:p>
          <a:p>
            <a:pPr lvl="4"/>
            <a:r>
              <a:rPr lang="en-US" noProof="0" dirty="0" err="1"/>
              <a:t>Fünfte</a:t>
            </a:r>
            <a:r>
              <a:rPr lang="en-US" noProof="0" dirty="0"/>
              <a:t> Ebene</a:t>
            </a:r>
          </a:p>
        </p:txBody>
      </p:sp>
      <p:sp>
        <p:nvSpPr>
          <p:cNvPr id="13" name="Image 3">
            <a:extLst>
              <a:ext uri="{FF2B5EF4-FFF2-40B4-BE49-F238E27FC236}">
                <a16:creationId xmlns:a16="http://schemas.microsoft.com/office/drawing/2014/main" id="{38787AFA-7ECF-4CEB-B815-09E93B9913D8}"/>
              </a:ext>
            </a:extLst>
          </p:cNvPr>
          <p:cNvSpPr>
            <a:spLocks noGrp="1"/>
          </p:cNvSpPr>
          <p:nvPr>
            <p:ph type="pic" sz="quarter" idx="17" hasCustomPrompt="1"/>
          </p:nvPr>
        </p:nvSpPr>
        <p:spPr>
          <a:xfrm>
            <a:off x="8208000" y="1800000"/>
            <a:ext cx="2484000" cy="2484000"/>
          </a:xfrm>
          <a:prstGeom prst="ellipse">
            <a:avLst/>
          </a:prstGeom>
          <a:solidFill>
            <a:srgbClr val="ECECED"/>
          </a:solidFill>
        </p:spPr>
        <p:txBody>
          <a:bodyPr anchor="ctr"/>
          <a:lstStyle>
            <a:lvl1pPr marL="0" indent="0" algn="ctr" rtl="0">
              <a:buNone/>
              <a:defRPr>
                <a:solidFill>
                  <a:schemeClr val="bg1"/>
                </a:solidFill>
              </a:defRPr>
            </a:lvl1pPr>
          </a:lstStyle>
          <a:p>
            <a:r>
              <a:rPr lang="en-US" noProof="0" dirty="0"/>
              <a:t>Click to add image</a:t>
            </a:r>
          </a:p>
        </p:txBody>
      </p:sp>
      <p:sp>
        <p:nvSpPr>
          <p:cNvPr id="9" name="Content 2">
            <a:extLst>
              <a:ext uri="{FF2B5EF4-FFF2-40B4-BE49-F238E27FC236}">
                <a16:creationId xmlns:a16="http://schemas.microsoft.com/office/drawing/2014/main" id="{5483EC47-029B-4F18-9585-25B04011A7AB}"/>
              </a:ext>
            </a:extLst>
          </p:cNvPr>
          <p:cNvSpPr>
            <a:spLocks noGrp="1"/>
          </p:cNvSpPr>
          <p:nvPr>
            <p:ph sz="half" idx="15" hasCustomPrompt="1"/>
          </p:nvPr>
        </p:nvSpPr>
        <p:spPr>
          <a:xfrm>
            <a:off x="4284738" y="4497379"/>
            <a:ext cx="3628950" cy="1820871"/>
          </a:xfrm>
        </p:spPr>
        <p:txBody>
          <a:bodyPr/>
          <a:lstStyle>
            <a:lvl1pPr rtl="0">
              <a:defRPr/>
            </a:lvl1pPr>
            <a:lvl2pPr rtl="0">
              <a:defRPr/>
            </a:lvl2pPr>
            <a:lvl3pPr rtl="0">
              <a:defRPr/>
            </a:lvl3pPr>
            <a:lvl4pPr rtl="0">
              <a:defRPr/>
            </a:lvl4pPr>
            <a:lvl5pPr rtl="0">
              <a:defRPr/>
            </a:lvl5pPr>
          </a:lstStyle>
          <a:p>
            <a:pPr lvl="0"/>
            <a:r>
              <a:rPr lang="en-US" noProof="0" dirty="0" err="1"/>
              <a:t>Mastertextformat</a:t>
            </a:r>
            <a:r>
              <a:rPr lang="en-US" noProof="0" dirty="0"/>
              <a:t> </a:t>
            </a:r>
            <a:r>
              <a:rPr lang="en-US" noProof="0" dirty="0" err="1"/>
              <a:t>bearbeiten</a:t>
            </a:r>
            <a:endParaRPr lang="en-US" noProof="0" dirty="0"/>
          </a:p>
          <a:p>
            <a:pPr lvl="1"/>
            <a:r>
              <a:rPr lang="en-US" noProof="0" dirty="0" err="1"/>
              <a:t>Zweite</a:t>
            </a:r>
            <a:r>
              <a:rPr lang="en-US" noProof="0" dirty="0"/>
              <a:t> Ebene</a:t>
            </a:r>
          </a:p>
          <a:p>
            <a:pPr lvl="2"/>
            <a:r>
              <a:rPr lang="en-US" noProof="0" dirty="0" err="1"/>
              <a:t>Dritte</a:t>
            </a:r>
            <a:r>
              <a:rPr lang="en-US" noProof="0" dirty="0"/>
              <a:t> Ebene</a:t>
            </a:r>
          </a:p>
          <a:p>
            <a:pPr lvl="3"/>
            <a:r>
              <a:rPr lang="en-US" noProof="0" dirty="0" err="1"/>
              <a:t>Vierte</a:t>
            </a:r>
            <a:r>
              <a:rPr lang="en-US" noProof="0" dirty="0"/>
              <a:t> Ebene</a:t>
            </a:r>
          </a:p>
          <a:p>
            <a:pPr lvl="4"/>
            <a:r>
              <a:rPr lang="en-US" noProof="0" dirty="0" err="1"/>
              <a:t>Fünfte</a:t>
            </a:r>
            <a:r>
              <a:rPr lang="en-US" noProof="0" dirty="0"/>
              <a:t> Ebene</a:t>
            </a:r>
          </a:p>
        </p:txBody>
      </p:sp>
      <p:sp>
        <p:nvSpPr>
          <p:cNvPr id="12" name="Image 2">
            <a:extLst>
              <a:ext uri="{FF2B5EF4-FFF2-40B4-BE49-F238E27FC236}">
                <a16:creationId xmlns:a16="http://schemas.microsoft.com/office/drawing/2014/main" id="{815D9714-8F81-42EC-BAA0-4D1390D9C253}"/>
              </a:ext>
            </a:extLst>
          </p:cNvPr>
          <p:cNvSpPr>
            <a:spLocks noGrp="1"/>
          </p:cNvSpPr>
          <p:nvPr>
            <p:ph type="pic" sz="quarter" idx="16" hasCustomPrompt="1"/>
          </p:nvPr>
        </p:nvSpPr>
        <p:spPr>
          <a:xfrm>
            <a:off x="4284738" y="1800000"/>
            <a:ext cx="2484000" cy="2484000"/>
          </a:xfrm>
          <a:prstGeom prst="ellipse">
            <a:avLst/>
          </a:prstGeom>
          <a:solidFill>
            <a:srgbClr val="ECECED"/>
          </a:solidFill>
        </p:spPr>
        <p:txBody>
          <a:bodyPr anchor="ctr"/>
          <a:lstStyle>
            <a:lvl1pPr marL="0" indent="0" algn="ctr" rtl="0">
              <a:buNone/>
              <a:defRPr>
                <a:solidFill>
                  <a:schemeClr val="bg1"/>
                </a:solidFill>
              </a:defRPr>
            </a:lvl1pPr>
          </a:lstStyle>
          <a:p>
            <a:r>
              <a:rPr lang="en-US" noProof="0" dirty="0"/>
              <a:t>Click to add image</a:t>
            </a:r>
          </a:p>
        </p:txBody>
      </p:sp>
      <p:sp>
        <p:nvSpPr>
          <p:cNvPr id="3" name="Content 1">
            <a:extLst>
              <a:ext uri="{FF2B5EF4-FFF2-40B4-BE49-F238E27FC236}">
                <a16:creationId xmlns:a16="http://schemas.microsoft.com/office/drawing/2014/main" id="{EAB99FF0-D2F6-49B1-8163-8F41F44BD37E}"/>
              </a:ext>
            </a:extLst>
          </p:cNvPr>
          <p:cNvSpPr>
            <a:spLocks noGrp="1"/>
          </p:cNvSpPr>
          <p:nvPr>
            <p:ph sz="half" idx="1" hasCustomPrompt="1"/>
          </p:nvPr>
        </p:nvSpPr>
        <p:spPr>
          <a:xfrm>
            <a:off x="360363" y="4495798"/>
            <a:ext cx="3630612" cy="1825959"/>
          </a:xfrm>
        </p:spPr>
        <p:txBody>
          <a:bodyPr/>
          <a:lstStyle>
            <a:lvl1pPr rtl="0">
              <a:defRPr/>
            </a:lvl1pPr>
            <a:lvl2pPr rtl="0">
              <a:defRPr/>
            </a:lvl2pPr>
            <a:lvl3pPr rtl="0">
              <a:defRPr/>
            </a:lvl3pPr>
            <a:lvl4pPr rtl="0">
              <a:defRPr/>
            </a:lvl4pPr>
            <a:lvl5pPr rtl="0">
              <a:defRPr/>
            </a:lvl5pPr>
          </a:lstStyle>
          <a:p>
            <a:pPr lvl="0"/>
            <a:r>
              <a:rPr lang="en-US" noProof="0" dirty="0" err="1"/>
              <a:t>Mastertextformat</a:t>
            </a:r>
            <a:r>
              <a:rPr lang="en-US" noProof="0" dirty="0"/>
              <a:t> </a:t>
            </a:r>
            <a:r>
              <a:rPr lang="en-US" noProof="0" dirty="0" err="1"/>
              <a:t>bearbeiten</a:t>
            </a:r>
            <a:endParaRPr lang="en-US" noProof="0" dirty="0"/>
          </a:p>
          <a:p>
            <a:pPr lvl="1"/>
            <a:r>
              <a:rPr lang="en-US" noProof="0" dirty="0" err="1"/>
              <a:t>Zweite</a:t>
            </a:r>
            <a:r>
              <a:rPr lang="en-US" noProof="0" dirty="0"/>
              <a:t> Ebene</a:t>
            </a:r>
          </a:p>
          <a:p>
            <a:pPr lvl="2"/>
            <a:r>
              <a:rPr lang="en-US" noProof="0" dirty="0" err="1"/>
              <a:t>Dritte</a:t>
            </a:r>
            <a:r>
              <a:rPr lang="en-US" noProof="0" dirty="0"/>
              <a:t> Ebene</a:t>
            </a:r>
          </a:p>
          <a:p>
            <a:pPr lvl="3"/>
            <a:r>
              <a:rPr lang="en-US" noProof="0" dirty="0" err="1"/>
              <a:t>Vierte</a:t>
            </a:r>
            <a:r>
              <a:rPr lang="en-US" noProof="0" dirty="0"/>
              <a:t> Ebene</a:t>
            </a:r>
          </a:p>
          <a:p>
            <a:pPr lvl="4"/>
            <a:r>
              <a:rPr lang="en-US" noProof="0" dirty="0" err="1"/>
              <a:t>Fünfte</a:t>
            </a:r>
            <a:r>
              <a:rPr lang="en-US" noProof="0" dirty="0"/>
              <a:t> Ebene</a:t>
            </a:r>
          </a:p>
        </p:txBody>
      </p:sp>
      <p:sp>
        <p:nvSpPr>
          <p:cNvPr id="10" name="Image 1">
            <a:extLst>
              <a:ext uri="{FF2B5EF4-FFF2-40B4-BE49-F238E27FC236}">
                <a16:creationId xmlns:a16="http://schemas.microsoft.com/office/drawing/2014/main" id="{172A9D52-A6B4-4186-A652-2BF58B83EA64}"/>
              </a:ext>
            </a:extLst>
          </p:cNvPr>
          <p:cNvSpPr>
            <a:spLocks noGrp="1"/>
          </p:cNvSpPr>
          <p:nvPr>
            <p:ph type="pic" sz="quarter" idx="14" hasCustomPrompt="1"/>
          </p:nvPr>
        </p:nvSpPr>
        <p:spPr>
          <a:xfrm>
            <a:off x="360000" y="1800000"/>
            <a:ext cx="2484000" cy="2484000"/>
          </a:xfrm>
          <a:prstGeom prst="ellipse">
            <a:avLst/>
          </a:prstGeom>
          <a:solidFill>
            <a:srgbClr val="ECECED"/>
          </a:solidFill>
        </p:spPr>
        <p:txBody>
          <a:bodyPr anchor="ctr"/>
          <a:lstStyle>
            <a:lvl1pPr marL="0" indent="0" algn="ctr" rtl="0">
              <a:buNone/>
              <a:defRPr>
                <a:solidFill>
                  <a:schemeClr val="bg1"/>
                </a:solidFill>
              </a:defRPr>
            </a:lvl1pPr>
          </a:lstStyle>
          <a:p>
            <a:r>
              <a:rPr lang="en-US" noProof="0" dirty="0"/>
              <a:t>Click to add image</a:t>
            </a:r>
          </a:p>
        </p:txBody>
      </p:sp>
      <p:sp>
        <p:nvSpPr>
          <p:cNvPr id="2" name="Titel 1">
            <a:extLst>
              <a:ext uri="{FF2B5EF4-FFF2-40B4-BE49-F238E27FC236}">
                <a16:creationId xmlns:a16="http://schemas.microsoft.com/office/drawing/2014/main" id="{5F9BD10A-C2D6-4AAB-81E0-AE2109049063}"/>
              </a:ext>
            </a:extLst>
          </p:cNvPr>
          <p:cNvSpPr>
            <a:spLocks noGrp="1"/>
          </p:cNvSpPr>
          <p:nvPr>
            <p:ph type="title" hasCustomPrompt="1"/>
          </p:nvPr>
        </p:nvSpPr>
        <p:spPr>
          <a:xfrm>
            <a:off x="360000" y="900000"/>
            <a:ext cx="11473200" cy="720000"/>
          </a:xfrm>
        </p:spPr>
        <p:txBody>
          <a:bodyPr vert="horz"/>
          <a:lstStyle>
            <a:lvl1pPr rtl="0">
              <a:defRPr/>
            </a:lvl1pPr>
          </a:lstStyle>
          <a:p>
            <a:r>
              <a:rPr lang="en-US" dirty="0"/>
              <a:t>Headline of the Slide with a Maximum Length of Two Lines</a:t>
            </a:r>
            <a:endParaRPr lang="en-US" noProof="0" dirty="0"/>
          </a:p>
        </p:txBody>
      </p:sp>
      <p:sp>
        <p:nvSpPr>
          <p:cNvPr id="8" name="Chapter">
            <a:extLst>
              <a:ext uri="{FF2B5EF4-FFF2-40B4-BE49-F238E27FC236}">
                <a16:creationId xmlns:a16="http://schemas.microsoft.com/office/drawing/2014/main" id="{9F511298-DC0E-4550-AEAA-AAE6E08F28B8}"/>
              </a:ext>
            </a:extLst>
          </p:cNvPr>
          <p:cNvSpPr>
            <a:spLocks noGrp="1"/>
          </p:cNvSpPr>
          <p:nvPr>
            <p:ph type="body" sz="quarter" idx="13" hasCustomPrompt="1"/>
          </p:nvPr>
        </p:nvSpPr>
        <p:spPr>
          <a:xfrm>
            <a:off x="360000" y="360000"/>
            <a:ext cx="7549200" cy="258763"/>
          </a:xfrm>
        </p:spPr>
        <p:txBody>
          <a:bodyPr/>
          <a:lstStyle>
            <a:lvl1pPr marL="0" indent="0" rtl="0">
              <a:buNone/>
              <a:defRPr sz="1200">
                <a:solidFill>
                  <a:schemeClr val="accent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noProof="0" dirty="0"/>
              <a:t>Chapter Title (no headline)</a:t>
            </a:r>
          </a:p>
        </p:txBody>
      </p:sp>
    </p:spTree>
    <p:extLst>
      <p:ext uri="{BB962C8B-B14F-4D97-AF65-F5344CB8AC3E}">
        <p14:creationId xmlns:p14="http://schemas.microsoft.com/office/powerpoint/2010/main" val="240079823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ircular images - four items">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FAC350CB-76E8-4F45-9636-BB7C09109E4A}"/>
              </a:ext>
            </a:extLst>
          </p:cNvPr>
          <p:cNvGraphicFramePr>
            <a:graphicFrameLocks noChangeAspect="1"/>
          </p:cNvGraphicFramePr>
          <p:nvPr userDrawn="1">
            <p:custDataLst>
              <p:tags r:id="rId1"/>
            </p:custDataLst>
            <p:extLst>
              <p:ext uri="{D42A27DB-BD31-4B8C-83A1-F6EECF244321}">
                <p14:modId xmlns:p14="http://schemas.microsoft.com/office/powerpoint/2010/main" val="224808281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70" imgH="469" progId="TCLayout.ActiveDocument.1">
                  <p:embed/>
                </p:oleObj>
              </mc:Choice>
              <mc:Fallback>
                <p:oleObj name="think-cell Slide" r:id="rId3" imgW="470" imgH="469" progId="TCLayout.ActiveDocument.1">
                  <p:embed/>
                  <p:pic>
                    <p:nvPicPr>
                      <p:cNvPr id="9" name="Object 8" hidden="1">
                        <a:extLst>
                          <a:ext uri="{FF2B5EF4-FFF2-40B4-BE49-F238E27FC236}">
                            <a16:creationId xmlns:a16="http://schemas.microsoft.com/office/drawing/2014/main" id="{FAC350CB-76E8-4F45-9636-BB7C09109E4A}"/>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7" name="Pagenumber">
            <a:extLst>
              <a:ext uri="{FF2B5EF4-FFF2-40B4-BE49-F238E27FC236}">
                <a16:creationId xmlns:a16="http://schemas.microsoft.com/office/drawing/2014/main" id="{4F6E0ADB-8058-4652-8F48-21C8CF77EBA6}"/>
              </a:ext>
            </a:extLst>
          </p:cNvPr>
          <p:cNvSpPr>
            <a:spLocks noGrp="1"/>
          </p:cNvSpPr>
          <p:nvPr>
            <p:ph type="sldNum" sz="quarter" idx="12"/>
          </p:nvPr>
        </p:nvSpPr>
        <p:spPr/>
        <p:txBody>
          <a:bodyPr/>
          <a:lstStyle>
            <a:lvl1pPr rtl="0">
              <a:defRPr/>
            </a:lvl1pPr>
          </a:lstStyle>
          <a:p>
            <a:fld id="{0CE2C118-78B0-4948-9692-2E57815A59D4}" type="slidenum">
              <a:rPr lang="en-US" noProof="0" smtClean="0"/>
              <a:pPr/>
              <a:t>‹#›</a:t>
            </a:fld>
            <a:endParaRPr lang="en-US" noProof="0" dirty="0"/>
          </a:p>
        </p:txBody>
      </p:sp>
      <p:sp>
        <p:nvSpPr>
          <p:cNvPr id="6" name="Footer">
            <a:extLst>
              <a:ext uri="{FF2B5EF4-FFF2-40B4-BE49-F238E27FC236}">
                <a16:creationId xmlns:a16="http://schemas.microsoft.com/office/drawing/2014/main" id="{77B17D79-02A5-463C-A7F3-A92241A9CD16}"/>
              </a:ext>
            </a:extLst>
          </p:cNvPr>
          <p:cNvSpPr>
            <a:spLocks noGrp="1"/>
          </p:cNvSpPr>
          <p:nvPr>
            <p:ph type="ftr" sz="quarter" idx="11"/>
          </p:nvPr>
        </p:nvSpPr>
        <p:spPr/>
        <p:txBody>
          <a:bodyPr/>
          <a:lstStyle>
            <a:lvl1pPr rtl="0">
              <a:defRPr/>
            </a:lvl1pPr>
          </a:lstStyle>
          <a:p>
            <a:r>
              <a:rPr lang="en-US" noProof="0" dirty="0"/>
              <a:t>Georg Weichhart / DT</a:t>
            </a:r>
          </a:p>
        </p:txBody>
      </p:sp>
      <p:sp>
        <p:nvSpPr>
          <p:cNvPr id="5" name="Date">
            <a:extLst>
              <a:ext uri="{FF2B5EF4-FFF2-40B4-BE49-F238E27FC236}">
                <a16:creationId xmlns:a16="http://schemas.microsoft.com/office/drawing/2014/main" id="{9FF4EC82-580C-4586-8F94-B52AC4B8F68F}"/>
              </a:ext>
            </a:extLst>
          </p:cNvPr>
          <p:cNvSpPr>
            <a:spLocks noGrp="1"/>
          </p:cNvSpPr>
          <p:nvPr>
            <p:ph type="dt" sz="half" idx="10"/>
          </p:nvPr>
        </p:nvSpPr>
        <p:spPr/>
        <p:txBody>
          <a:bodyPr/>
          <a:lstStyle>
            <a:lvl1pPr rtl="0">
              <a:defRPr/>
            </a:lvl1pPr>
          </a:lstStyle>
          <a:p>
            <a:r>
              <a:rPr lang="en-US" noProof="0" dirty="0"/>
              <a:t>06.11.2024</a:t>
            </a:r>
          </a:p>
        </p:txBody>
      </p:sp>
      <p:sp>
        <p:nvSpPr>
          <p:cNvPr id="19" name="Content 4">
            <a:extLst>
              <a:ext uri="{FF2B5EF4-FFF2-40B4-BE49-F238E27FC236}">
                <a16:creationId xmlns:a16="http://schemas.microsoft.com/office/drawing/2014/main" id="{CFEC3B42-94CE-40AA-A897-A5B8B266D24F}"/>
              </a:ext>
            </a:extLst>
          </p:cNvPr>
          <p:cNvSpPr>
            <a:spLocks noGrp="1"/>
          </p:cNvSpPr>
          <p:nvPr>
            <p:ph sz="half" idx="19" hasCustomPrompt="1"/>
          </p:nvPr>
        </p:nvSpPr>
        <p:spPr>
          <a:xfrm>
            <a:off x="8208000" y="4186312"/>
            <a:ext cx="3629025" cy="2138243"/>
          </a:xfrm>
        </p:spPr>
        <p:txBody>
          <a:bodyPr/>
          <a:lstStyle>
            <a:lvl1pPr rtl="0">
              <a:defRPr/>
            </a:lvl1pPr>
            <a:lvl2pPr rtl="0">
              <a:defRPr/>
            </a:lvl2pPr>
            <a:lvl3pPr rtl="0">
              <a:defRPr/>
            </a:lvl3pPr>
            <a:lvl4pPr rtl="0">
              <a:defRPr/>
            </a:lvl4pPr>
            <a:lvl5pPr rtl="0">
              <a:defRPr/>
            </a:lvl5pPr>
          </a:lstStyle>
          <a:p>
            <a:pPr lvl="0"/>
            <a:r>
              <a:rPr lang="en-US" noProof="0" dirty="0" err="1"/>
              <a:t>Mastertextformat</a:t>
            </a:r>
            <a:r>
              <a:rPr lang="en-US" noProof="0" dirty="0"/>
              <a:t> </a:t>
            </a:r>
            <a:r>
              <a:rPr lang="en-US" noProof="0" dirty="0" err="1"/>
              <a:t>bearbeiten</a:t>
            </a:r>
            <a:endParaRPr lang="en-US" noProof="0" dirty="0"/>
          </a:p>
          <a:p>
            <a:pPr lvl="1"/>
            <a:r>
              <a:rPr lang="en-US" noProof="0" dirty="0" err="1"/>
              <a:t>Zweite</a:t>
            </a:r>
            <a:r>
              <a:rPr lang="en-US" noProof="0" dirty="0"/>
              <a:t> Ebene</a:t>
            </a:r>
          </a:p>
          <a:p>
            <a:pPr lvl="2"/>
            <a:r>
              <a:rPr lang="en-US" noProof="0" dirty="0" err="1"/>
              <a:t>Dritte</a:t>
            </a:r>
            <a:r>
              <a:rPr lang="en-US" noProof="0" dirty="0"/>
              <a:t> Ebene</a:t>
            </a:r>
          </a:p>
          <a:p>
            <a:pPr lvl="3"/>
            <a:r>
              <a:rPr lang="en-US" noProof="0" dirty="0" err="1"/>
              <a:t>Vierte</a:t>
            </a:r>
            <a:r>
              <a:rPr lang="en-US" noProof="0" dirty="0"/>
              <a:t> Ebene</a:t>
            </a:r>
          </a:p>
          <a:p>
            <a:pPr lvl="4"/>
            <a:r>
              <a:rPr lang="en-US" noProof="0" dirty="0" err="1"/>
              <a:t>Fünfte</a:t>
            </a:r>
            <a:r>
              <a:rPr lang="en-US" noProof="0" dirty="0"/>
              <a:t> Ebene</a:t>
            </a:r>
          </a:p>
        </p:txBody>
      </p:sp>
      <p:sp>
        <p:nvSpPr>
          <p:cNvPr id="20" name="Image 4">
            <a:extLst>
              <a:ext uri="{FF2B5EF4-FFF2-40B4-BE49-F238E27FC236}">
                <a16:creationId xmlns:a16="http://schemas.microsoft.com/office/drawing/2014/main" id="{CB535DF7-AC2D-4F76-892E-96563CD68324}"/>
              </a:ext>
            </a:extLst>
          </p:cNvPr>
          <p:cNvSpPr>
            <a:spLocks noGrp="1"/>
          </p:cNvSpPr>
          <p:nvPr>
            <p:ph type="pic" sz="quarter" idx="20" hasCustomPrompt="1"/>
          </p:nvPr>
        </p:nvSpPr>
        <p:spPr>
          <a:xfrm>
            <a:off x="6240555" y="4178395"/>
            <a:ext cx="1728000" cy="1728000"/>
          </a:xfrm>
          <a:prstGeom prst="ellipse">
            <a:avLst/>
          </a:prstGeom>
          <a:solidFill>
            <a:srgbClr val="ECECED"/>
          </a:solidFill>
        </p:spPr>
        <p:txBody>
          <a:bodyPr anchor="ctr"/>
          <a:lstStyle>
            <a:lvl1pPr marL="0" indent="0" algn="ctr" rtl="0">
              <a:buNone/>
              <a:defRPr>
                <a:solidFill>
                  <a:schemeClr val="bg1"/>
                </a:solidFill>
              </a:defRPr>
            </a:lvl1pPr>
          </a:lstStyle>
          <a:p>
            <a:r>
              <a:rPr lang="en-US" noProof="0" dirty="0"/>
              <a:t>Click to add image</a:t>
            </a:r>
          </a:p>
        </p:txBody>
      </p:sp>
      <p:sp>
        <p:nvSpPr>
          <p:cNvPr id="17" name="Content 3">
            <a:extLst>
              <a:ext uri="{FF2B5EF4-FFF2-40B4-BE49-F238E27FC236}">
                <a16:creationId xmlns:a16="http://schemas.microsoft.com/office/drawing/2014/main" id="{17389400-320B-4045-AB34-FF6FF040621C}"/>
              </a:ext>
            </a:extLst>
          </p:cNvPr>
          <p:cNvSpPr>
            <a:spLocks noGrp="1"/>
          </p:cNvSpPr>
          <p:nvPr>
            <p:ph sz="half" idx="17" hasCustomPrompt="1"/>
          </p:nvPr>
        </p:nvSpPr>
        <p:spPr>
          <a:xfrm>
            <a:off x="8208000" y="1802395"/>
            <a:ext cx="3629025" cy="2138243"/>
          </a:xfrm>
        </p:spPr>
        <p:txBody>
          <a:bodyPr/>
          <a:lstStyle>
            <a:lvl1pPr rtl="0">
              <a:defRPr/>
            </a:lvl1pPr>
            <a:lvl2pPr rtl="0">
              <a:defRPr/>
            </a:lvl2pPr>
            <a:lvl3pPr rtl="0">
              <a:defRPr/>
            </a:lvl3pPr>
            <a:lvl4pPr rtl="0">
              <a:defRPr/>
            </a:lvl4pPr>
            <a:lvl5pPr rtl="0">
              <a:defRPr/>
            </a:lvl5pPr>
          </a:lstStyle>
          <a:p>
            <a:pPr lvl="0"/>
            <a:r>
              <a:rPr lang="en-US" noProof="0" dirty="0" err="1"/>
              <a:t>Mastertextformat</a:t>
            </a:r>
            <a:r>
              <a:rPr lang="en-US" noProof="0" dirty="0"/>
              <a:t> </a:t>
            </a:r>
            <a:r>
              <a:rPr lang="en-US" noProof="0" dirty="0" err="1"/>
              <a:t>bearbeiten</a:t>
            </a:r>
            <a:endParaRPr lang="en-US" noProof="0" dirty="0"/>
          </a:p>
          <a:p>
            <a:pPr lvl="1"/>
            <a:r>
              <a:rPr lang="en-US" noProof="0" dirty="0" err="1"/>
              <a:t>Zweite</a:t>
            </a:r>
            <a:r>
              <a:rPr lang="en-US" noProof="0" dirty="0"/>
              <a:t> Ebene</a:t>
            </a:r>
          </a:p>
          <a:p>
            <a:pPr lvl="2"/>
            <a:r>
              <a:rPr lang="en-US" noProof="0" dirty="0" err="1"/>
              <a:t>Dritte</a:t>
            </a:r>
            <a:r>
              <a:rPr lang="en-US" noProof="0" dirty="0"/>
              <a:t> Ebene</a:t>
            </a:r>
          </a:p>
          <a:p>
            <a:pPr lvl="3"/>
            <a:r>
              <a:rPr lang="en-US" noProof="0" dirty="0" err="1"/>
              <a:t>Vierte</a:t>
            </a:r>
            <a:r>
              <a:rPr lang="en-US" noProof="0" dirty="0"/>
              <a:t> Ebene</a:t>
            </a:r>
          </a:p>
          <a:p>
            <a:pPr lvl="4"/>
            <a:r>
              <a:rPr lang="en-US" noProof="0" dirty="0" err="1"/>
              <a:t>Fünfte</a:t>
            </a:r>
            <a:r>
              <a:rPr lang="en-US" noProof="0" dirty="0"/>
              <a:t> Ebene</a:t>
            </a:r>
          </a:p>
        </p:txBody>
      </p:sp>
      <p:sp>
        <p:nvSpPr>
          <p:cNvPr id="18" name="Image 3">
            <a:extLst>
              <a:ext uri="{FF2B5EF4-FFF2-40B4-BE49-F238E27FC236}">
                <a16:creationId xmlns:a16="http://schemas.microsoft.com/office/drawing/2014/main" id="{5AEE770E-5FF6-4C41-9599-A0453BA1AFA0}"/>
              </a:ext>
            </a:extLst>
          </p:cNvPr>
          <p:cNvSpPr>
            <a:spLocks noGrp="1"/>
          </p:cNvSpPr>
          <p:nvPr>
            <p:ph type="pic" sz="quarter" idx="18" hasCustomPrompt="1"/>
          </p:nvPr>
        </p:nvSpPr>
        <p:spPr>
          <a:xfrm>
            <a:off x="6242400" y="1798638"/>
            <a:ext cx="1728000" cy="1728000"/>
          </a:xfrm>
          <a:prstGeom prst="ellipse">
            <a:avLst/>
          </a:prstGeom>
          <a:solidFill>
            <a:srgbClr val="ECECED"/>
          </a:solidFill>
        </p:spPr>
        <p:txBody>
          <a:bodyPr anchor="ctr"/>
          <a:lstStyle>
            <a:lvl1pPr marL="0" indent="0" algn="ctr" rtl="0">
              <a:buNone/>
              <a:defRPr>
                <a:solidFill>
                  <a:schemeClr val="bg1"/>
                </a:solidFill>
              </a:defRPr>
            </a:lvl1pPr>
          </a:lstStyle>
          <a:p>
            <a:r>
              <a:rPr lang="en-US" noProof="0" dirty="0"/>
              <a:t>Click to add image</a:t>
            </a:r>
          </a:p>
        </p:txBody>
      </p:sp>
      <p:sp>
        <p:nvSpPr>
          <p:cNvPr id="15" name="Content 2">
            <a:extLst>
              <a:ext uri="{FF2B5EF4-FFF2-40B4-BE49-F238E27FC236}">
                <a16:creationId xmlns:a16="http://schemas.microsoft.com/office/drawing/2014/main" id="{3BFCF73C-8DB0-4CE6-9591-D1382497EB88}"/>
              </a:ext>
            </a:extLst>
          </p:cNvPr>
          <p:cNvSpPr>
            <a:spLocks noGrp="1"/>
          </p:cNvSpPr>
          <p:nvPr>
            <p:ph sz="half" idx="15" hasCustomPrompt="1"/>
          </p:nvPr>
        </p:nvSpPr>
        <p:spPr>
          <a:xfrm>
            <a:off x="2335213" y="4178395"/>
            <a:ext cx="3611742" cy="2138243"/>
          </a:xfrm>
        </p:spPr>
        <p:txBody>
          <a:bodyPr/>
          <a:lstStyle>
            <a:lvl1pPr rtl="0">
              <a:defRPr/>
            </a:lvl1pPr>
            <a:lvl2pPr rtl="0">
              <a:defRPr/>
            </a:lvl2pPr>
            <a:lvl3pPr rtl="0">
              <a:defRPr/>
            </a:lvl3pPr>
            <a:lvl4pPr rtl="0">
              <a:defRPr/>
            </a:lvl4pPr>
            <a:lvl5pPr rtl="0">
              <a:defRPr/>
            </a:lvl5pPr>
          </a:lstStyle>
          <a:p>
            <a:pPr lvl="0"/>
            <a:r>
              <a:rPr lang="en-US" noProof="0" dirty="0" err="1"/>
              <a:t>Mastertextformat</a:t>
            </a:r>
            <a:r>
              <a:rPr lang="en-US" noProof="0" dirty="0"/>
              <a:t> </a:t>
            </a:r>
            <a:r>
              <a:rPr lang="en-US" noProof="0" dirty="0" err="1"/>
              <a:t>bearbeiten</a:t>
            </a:r>
            <a:endParaRPr lang="en-US" noProof="0" dirty="0"/>
          </a:p>
          <a:p>
            <a:pPr lvl="1"/>
            <a:r>
              <a:rPr lang="en-US" noProof="0" dirty="0" err="1"/>
              <a:t>Zweite</a:t>
            </a:r>
            <a:r>
              <a:rPr lang="en-US" noProof="0" dirty="0"/>
              <a:t> Ebene</a:t>
            </a:r>
          </a:p>
          <a:p>
            <a:pPr lvl="2"/>
            <a:r>
              <a:rPr lang="en-US" noProof="0" dirty="0" err="1"/>
              <a:t>Dritte</a:t>
            </a:r>
            <a:r>
              <a:rPr lang="en-US" noProof="0" dirty="0"/>
              <a:t> Ebene</a:t>
            </a:r>
          </a:p>
          <a:p>
            <a:pPr lvl="3"/>
            <a:r>
              <a:rPr lang="en-US" noProof="0" dirty="0" err="1"/>
              <a:t>Vierte</a:t>
            </a:r>
            <a:r>
              <a:rPr lang="en-US" noProof="0" dirty="0"/>
              <a:t> Ebene</a:t>
            </a:r>
          </a:p>
          <a:p>
            <a:pPr lvl="4"/>
            <a:r>
              <a:rPr lang="en-US" noProof="0" dirty="0" err="1"/>
              <a:t>Fünfte</a:t>
            </a:r>
            <a:r>
              <a:rPr lang="en-US" noProof="0" dirty="0"/>
              <a:t> Ebene</a:t>
            </a:r>
          </a:p>
        </p:txBody>
      </p:sp>
      <p:sp>
        <p:nvSpPr>
          <p:cNvPr id="16" name="Image 2">
            <a:extLst>
              <a:ext uri="{FF2B5EF4-FFF2-40B4-BE49-F238E27FC236}">
                <a16:creationId xmlns:a16="http://schemas.microsoft.com/office/drawing/2014/main" id="{DA02BA31-01FE-4DE9-A1F8-12167674FF82}"/>
              </a:ext>
            </a:extLst>
          </p:cNvPr>
          <p:cNvSpPr>
            <a:spLocks noGrp="1"/>
          </p:cNvSpPr>
          <p:nvPr>
            <p:ph type="pic" sz="quarter" idx="16" hasCustomPrompt="1"/>
          </p:nvPr>
        </p:nvSpPr>
        <p:spPr>
          <a:xfrm>
            <a:off x="360000" y="4125819"/>
            <a:ext cx="1728000" cy="1728000"/>
          </a:xfrm>
          <a:prstGeom prst="ellipse">
            <a:avLst/>
          </a:prstGeom>
          <a:solidFill>
            <a:srgbClr val="ECECED"/>
          </a:solidFill>
        </p:spPr>
        <p:txBody>
          <a:bodyPr anchor="ctr"/>
          <a:lstStyle>
            <a:lvl1pPr marL="0" indent="0" algn="ctr" rtl="0">
              <a:buNone/>
              <a:defRPr>
                <a:solidFill>
                  <a:schemeClr val="bg1"/>
                </a:solidFill>
              </a:defRPr>
            </a:lvl1pPr>
          </a:lstStyle>
          <a:p>
            <a:r>
              <a:rPr lang="en-US" noProof="0" dirty="0"/>
              <a:t>Click to add image</a:t>
            </a:r>
          </a:p>
        </p:txBody>
      </p:sp>
      <p:sp>
        <p:nvSpPr>
          <p:cNvPr id="3" name="Content 1">
            <a:extLst>
              <a:ext uri="{FF2B5EF4-FFF2-40B4-BE49-F238E27FC236}">
                <a16:creationId xmlns:a16="http://schemas.microsoft.com/office/drawing/2014/main" id="{EAB99FF0-D2F6-49B1-8163-8F41F44BD37E}"/>
              </a:ext>
            </a:extLst>
          </p:cNvPr>
          <p:cNvSpPr>
            <a:spLocks noGrp="1"/>
          </p:cNvSpPr>
          <p:nvPr>
            <p:ph sz="half" idx="1" hasCustomPrompt="1"/>
          </p:nvPr>
        </p:nvSpPr>
        <p:spPr>
          <a:xfrm>
            <a:off x="2335213" y="1802395"/>
            <a:ext cx="3611742" cy="2138243"/>
          </a:xfrm>
        </p:spPr>
        <p:txBody>
          <a:bodyPr/>
          <a:lstStyle>
            <a:lvl1pPr rtl="0">
              <a:defRPr/>
            </a:lvl1pPr>
            <a:lvl2pPr rtl="0">
              <a:defRPr/>
            </a:lvl2pPr>
            <a:lvl3pPr rtl="0">
              <a:defRPr/>
            </a:lvl3pPr>
            <a:lvl4pPr rtl="0">
              <a:defRPr/>
            </a:lvl4pPr>
            <a:lvl5pPr rtl="0">
              <a:defRPr/>
            </a:lvl5pPr>
          </a:lstStyle>
          <a:p>
            <a:pPr lvl="0"/>
            <a:r>
              <a:rPr lang="en-US" noProof="0" dirty="0" err="1"/>
              <a:t>Mastertextformat</a:t>
            </a:r>
            <a:r>
              <a:rPr lang="en-US" noProof="0" dirty="0"/>
              <a:t> </a:t>
            </a:r>
            <a:r>
              <a:rPr lang="en-US" noProof="0" dirty="0" err="1"/>
              <a:t>bearbeiten</a:t>
            </a:r>
            <a:endParaRPr lang="en-US" noProof="0" dirty="0"/>
          </a:p>
          <a:p>
            <a:pPr lvl="1"/>
            <a:r>
              <a:rPr lang="en-US" noProof="0" dirty="0" err="1"/>
              <a:t>Zweite</a:t>
            </a:r>
            <a:r>
              <a:rPr lang="en-US" noProof="0" dirty="0"/>
              <a:t> Ebene</a:t>
            </a:r>
          </a:p>
          <a:p>
            <a:pPr lvl="2"/>
            <a:r>
              <a:rPr lang="en-US" noProof="0" dirty="0" err="1"/>
              <a:t>Dritte</a:t>
            </a:r>
            <a:r>
              <a:rPr lang="en-US" noProof="0" dirty="0"/>
              <a:t> Ebene</a:t>
            </a:r>
          </a:p>
          <a:p>
            <a:pPr lvl="3"/>
            <a:r>
              <a:rPr lang="en-US" noProof="0" dirty="0" err="1"/>
              <a:t>Vierte</a:t>
            </a:r>
            <a:r>
              <a:rPr lang="en-US" noProof="0" dirty="0"/>
              <a:t> Ebene</a:t>
            </a:r>
          </a:p>
          <a:p>
            <a:pPr lvl="4"/>
            <a:r>
              <a:rPr lang="en-US" noProof="0" dirty="0" err="1"/>
              <a:t>Fünfte</a:t>
            </a:r>
            <a:r>
              <a:rPr lang="en-US" noProof="0" dirty="0"/>
              <a:t> Ebene</a:t>
            </a:r>
          </a:p>
        </p:txBody>
      </p:sp>
      <p:sp>
        <p:nvSpPr>
          <p:cNvPr id="10" name="Image 1">
            <a:extLst>
              <a:ext uri="{FF2B5EF4-FFF2-40B4-BE49-F238E27FC236}">
                <a16:creationId xmlns:a16="http://schemas.microsoft.com/office/drawing/2014/main" id="{172A9D52-A6B4-4186-A652-2BF58B83EA64}"/>
              </a:ext>
            </a:extLst>
          </p:cNvPr>
          <p:cNvSpPr>
            <a:spLocks noGrp="1"/>
          </p:cNvSpPr>
          <p:nvPr>
            <p:ph type="pic" sz="quarter" idx="14" hasCustomPrompt="1"/>
          </p:nvPr>
        </p:nvSpPr>
        <p:spPr>
          <a:xfrm>
            <a:off x="360000" y="1798638"/>
            <a:ext cx="1728000" cy="1728000"/>
          </a:xfrm>
          <a:prstGeom prst="ellipse">
            <a:avLst/>
          </a:prstGeom>
          <a:solidFill>
            <a:srgbClr val="ECECED"/>
          </a:solidFill>
        </p:spPr>
        <p:txBody>
          <a:bodyPr anchor="ctr"/>
          <a:lstStyle>
            <a:lvl1pPr marL="0" indent="0" algn="ctr" rtl="0">
              <a:buNone/>
              <a:defRPr>
                <a:solidFill>
                  <a:schemeClr val="bg1"/>
                </a:solidFill>
              </a:defRPr>
            </a:lvl1pPr>
          </a:lstStyle>
          <a:p>
            <a:r>
              <a:rPr lang="en-US" noProof="0" dirty="0"/>
              <a:t>Click to add image</a:t>
            </a:r>
          </a:p>
        </p:txBody>
      </p:sp>
      <p:sp>
        <p:nvSpPr>
          <p:cNvPr id="2" name="Titel 1">
            <a:extLst>
              <a:ext uri="{FF2B5EF4-FFF2-40B4-BE49-F238E27FC236}">
                <a16:creationId xmlns:a16="http://schemas.microsoft.com/office/drawing/2014/main" id="{5F9BD10A-C2D6-4AAB-81E0-AE2109049063}"/>
              </a:ext>
            </a:extLst>
          </p:cNvPr>
          <p:cNvSpPr>
            <a:spLocks noGrp="1"/>
          </p:cNvSpPr>
          <p:nvPr>
            <p:ph type="title" hasCustomPrompt="1"/>
          </p:nvPr>
        </p:nvSpPr>
        <p:spPr>
          <a:xfrm>
            <a:off x="360000" y="900000"/>
            <a:ext cx="11473200" cy="720000"/>
          </a:xfrm>
        </p:spPr>
        <p:txBody>
          <a:bodyPr vert="horz"/>
          <a:lstStyle>
            <a:lvl1pPr rtl="0">
              <a:defRPr/>
            </a:lvl1pPr>
          </a:lstStyle>
          <a:p>
            <a:r>
              <a:rPr lang="en-US" dirty="0"/>
              <a:t>Headline of the Slide with a Maximum Length of Two Lines</a:t>
            </a:r>
            <a:endParaRPr lang="en-US" noProof="0" dirty="0"/>
          </a:p>
        </p:txBody>
      </p:sp>
      <p:sp>
        <p:nvSpPr>
          <p:cNvPr id="8" name="Chapter">
            <a:extLst>
              <a:ext uri="{FF2B5EF4-FFF2-40B4-BE49-F238E27FC236}">
                <a16:creationId xmlns:a16="http://schemas.microsoft.com/office/drawing/2014/main" id="{9F511298-DC0E-4550-AEAA-AAE6E08F28B8}"/>
              </a:ext>
            </a:extLst>
          </p:cNvPr>
          <p:cNvSpPr>
            <a:spLocks noGrp="1"/>
          </p:cNvSpPr>
          <p:nvPr>
            <p:ph type="body" sz="quarter" idx="13" hasCustomPrompt="1"/>
          </p:nvPr>
        </p:nvSpPr>
        <p:spPr>
          <a:xfrm>
            <a:off x="360000" y="360000"/>
            <a:ext cx="7549200" cy="258763"/>
          </a:xfrm>
        </p:spPr>
        <p:txBody>
          <a:bodyPr/>
          <a:lstStyle>
            <a:lvl1pPr marL="0" indent="0" rtl="0">
              <a:buNone/>
              <a:defRPr sz="1200">
                <a:solidFill>
                  <a:schemeClr val="accent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noProof="0" dirty="0"/>
              <a:t>Chapter Title (no headline)</a:t>
            </a:r>
          </a:p>
        </p:txBody>
      </p:sp>
    </p:spTree>
    <p:extLst>
      <p:ext uri="{BB962C8B-B14F-4D97-AF65-F5344CB8AC3E}">
        <p14:creationId xmlns:p14="http://schemas.microsoft.com/office/powerpoint/2010/main" val="382422976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ircular images - six items">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18BBCA6A-DD26-4697-B922-56737EB1E306}"/>
              </a:ext>
            </a:extLst>
          </p:cNvPr>
          <p:cNvGraphicFramePr>
            <a:graphicFrameLocks noChangeAspect="1"/>
          </p:cNvGraphicFramePr>
          <p:nvPr userDrawn="1">
            <p:custDataLst>
              <p:tags r:id="rId1"/>
            </p:custDataLst>
            <p:extLst>
              <p:ext uri="{D42A27DB-BD31-4B8C-83A1-F6EECF244321}">
                <p14:modId xmlns:p14="http://schemas.microsoft.com/office/powerpoint/2010/main" val="26935438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70" imgH="469" progId="TCLayout.ActiveDocument.1">
                  <p:embed/>
                </p:oleObj>
              </mc:Choice>
              <mc:Fallback>
                <p:oleObj name="think-cell Slide" r:id="rId3" imgW="470" imgH="469" progId="TCLayout.ActiveDocument.1">
                  <p:embed/>
                  <p:pic>
                    <p:nvPicPr>
                      <p:cNvPr id="9" name="Object 8" hidden="1">
                        <a:extLst>
                          <a:ext uri="{FF2B5EF4-FFF2-40B4-BE49-F238E27FC236}">
                            <a16:creationId xmlns:a16="http://schemas.microsoft.com/office/drawing/2014/main" id="{18BBCA6A-DD26-4697-B922-56737EB1E306}"/>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7" name="Pagenumber">
            <a:extLst>
              <a:ext uri="{FF2B5EF4-FFF2-40B4-BE49-F238E27FC236}">
                <a16:creationId xmlns:a16="http://schemas.microsoft.com/office/drawing/2014/main" id="{4F6E0ADB-8058-4652-8F48-21C8CF77EBA6}"/>
              </a:ext>
            </a:extLst>
          </p:cNvPr>
          <p:cNvSpPr>
            <a:spLocks noGrp="1"/>
          </p:cNvSpPr>
          <p:nvPr>
            <p:ph type="sldNum" sz="quarter" idx="12"/>
          </p:nvPr>
        </p:nvSpPr>
        <p:spPr/>
        <p:txBody>
          <a:bodyPr/>
          <a:lstStyle>
            <a:lvl1pPr rtl="0">
              <a:defRPr/>
            </a:lvl1pPr>
          </a:lstStyle>
          <a:p>
            <a:fld id="{0CE2C118-78B0-4948-9692-2E57815A59D4}" type="slidenum">
              <a:rPr lang="en-US" noProof="0" smtClean="0"/>
              <a:pPr/>
              <a:t>‹#›</a:t>
            </a:fld>
            <a:endParaRPr lang="en-US" noProof="0" dirty="0"/>
          </a:p>
        </p:txBody>
      </p:sp>
      <p:sp>
        <p:nvSpPr>
          <p:cNvPr id="6" name="Footer">
            <a:extLst>
              <a:ext uri="{FF2B5EF4-FFF2-40B4-BE49-F238E27FC236}">
                <a16:creationId xmlns:a16="http://schemas.microsoft.com/office/drawing/2014/main" id="{77B17D79-02A5-463C-A7F3-A92241A9CD16}"/>
              </a:ext>
            </a:extLst>
          </p:cNvPr>
          <p:cNvSpPr>
            <a:spLocks noGrp="1"/>
          </p:cNvSpPr>
          <p:nvPr>
            <p:ph type="ftr" sz="quarter" idx="11"/>
          </p:nvPr>
        </p:nvSpPr>
        <p:spPr/>
        <p:txBody>
          <a:bodyPr/>
          <a:lstStyle>
            <a:lvl1pPr rtl="0">
              <a:defRPr/>
            </a:lvl1pPr>
          </a:lstStyle>
          <a:p>
            <a:r>
              <a:rPr lang="en-US" noProof="0" dirty="0"/>
              <a:t>Georg Weichhart / DT</a:t>
            </a:r>
          </a:p>
        </p:txBody>
      </p:sp>
      <p:sp>
        <p:nvSpPr>
          <p:cNvPr id="5" name="Date">
            <a:extLst>
              <a:ext uri="{FF2B5EF4-FFF2-40B4-BE49-F238E27FC236}">
                <a16:creationId xmlns:a16="http://schemas.microsoft.com/office/drawing/2014/main" id="{9FF4EC82-580C-4586-8F94-B52AC4B8F68F}"/>
              </a:ext>
            </a:extLst>
          </p:cNvPr>
          <p:cNvSpPr>
            <a:spLocks noGrp="1"/>
          </p:cNvSpPr>
          <p:nvPr>
            <p:ph type="dt" sz="half" idx="10"/>
          </p:nvPr>
        </p:nvSpPr>
        <p:spPr/>
        <p:txBody>
          <a:bodyPr/>
          <a:lstStyle>
            <a:lvl1pPr rtl="0">
              <a:defRPr/>
            </a:lvl1pPr>
          </a:lstStyle>
          <a:p>
            <a:r>
              <a:rPr lang="en-US" noProof="0" dirty="0"/>
              <a:t>06.11.2024</a:t>
            </a:r>
          </a:p>
        </p:txBody>
      </p:sp>
      <p:sp>
        <p:nvSpPr>
          <p:cNvPr id="35" name="Content 6">
            <a:extLst>
              <a:ext uri="{FF2B5EF4-FFF2-40B4-BE49-F238E27FC236}">
                <a16:creationId xmlns:a16="http://schemas.microsoft.com/office/drawing/2014/main" id="{E5E3E790-5168-4E24-94CA-3F51FF9C98CD}"/>
              </a:ext>
            </a:extLst>
          </p:cNvPr>
          <p:cNvSpPr>
            <a:spLocks noGrp="1"/>
          </p:cNvSpPr>
          <p:nvPr>
            <p:ph sz="half" idx="29" hasCustomPrompt="1"/>
          </p:nvPr>
        </p:nvSpPr>
        <p:spPr>
          <a:xfrm>
            <a:off x="10166400" y="3587382"/>
            <a:ext cx="1666800" cy="2732400"/>
          </a:xfrm>
        </p:spPr>
        <p:txBody>
          <a:bodyPr/>
          <a:lstStyle>
            <a:lvl1pPr marL="144463" indent="-144463" rtl="0">
              <a:defRPr sz="1200"/>
            </a:lvl1pPr>
            <a:lvl2pPr marL="298450" indent="-144463" rtl="0">
              <a:defRPr sz="1200"/>
            </a:lvl2pPr>
            <a:lvl3pPr marL="425450" indent="-136525" rtl="0">
              <a:defRPr sz="1200"/>
            </a:lvl3pPr>
            <a:lvl4pPr marL="434975" indent="-153988" rtl="0">
              <a:defRPr sz="1200"/>
            </a:lvl4pPr>
            <a:lvl5pPr marL="425450" indent="-153988" rtl="0">
              <a:defRPr sz="1200"/>
            </a:lvl5pPr>
          </a:lstStyle>
          <a:p>
            <a:pPr lvl="0"/>
            <a:r>
              <a:rPr lang="en-US" noProof="0" dirty="0" err="1"/>
              <a:t>Mastertextformat</a:t>
            </a:r>
            <a:r>
              <a:rPr lang="en-US" noProof="0" dirty="0"/>
              <a:t> </a:t>
            </a:r>
            <a:r>
              <a:rPr lang="en-US" noProof="0" dirty="0" err="1"/>
              <a:t>bearbeiten</a:t>
            </a:r>
            <a:endParaRPr lang="en-US" noProof="0" dirty="0"/>
          </a:p>
          <a:p>
            <a:pPr lvl="1"/>
            <a:r>
              <a:rPr lang="en-US" noProof="0" dirty="0" err="1"/>
              <a:t>Zweite</a:t>
            </a:r>
            <a:r>
              <a:rPr lang="en-US" noProof="0" dirty="0"/>
              <a:t> Ebene</a:t>
            </a:r>
          </a:p>
          <a:p>
            <a:pPr lvl="2"/>
            <a:r>
              <a:rPr lang="en-US" noProof="0" dirty="0" err="1"/>
              <a:t>Dritte</a:t>
            </a:r>
            <a:r>
              <a:rPr lang="en-US" noProof="0" dirty="0"/>
              <a:t> Ebene</a:t>
            </a:r>
          </a:p>
          <a:p>
            <a:pPr lvl="3"/>
            <a:r>
              <a:rPr lang="en-US" noProof="0" dirty="0" err="1"/>
              <a:t>Vierte</a:t>
            </a:r>
            <a:r>
              <a:rPr lang="en-US" noProof="0" dirty="0"/>
              <a:t> Ebene</a:t>
            </a:r>
          </a:p>
          <a:p>
            <a:pPr lvl="4"/>
            <a:r>
              <a:rPr lang="en-US" noProof="0" dirty="0" err="1"/>
              <a:t>Fünfte</a:t>
            </a:r>
            <a:r>
              <a:rPr lang="en-US" noProof="0" dirty="0"/>
              <a:t> Ebene</a:t>
            </a:r>
          </a:p>
        </p:txBody>
      </p:sp>
      <p:sp>
        <p:nvSpPr>
          <p:cNvPr id="30" name="Image 6">
            <a:extLst>
              <a:ext uri="{FF2B5EF4-FFF2-40B4-BE49-F238E27FC236}">
                <a16:creationId xmlns:a16="http://schemas.microsoft.com/office/drawing/2014/main" id="{5C1F14AC-90BC-4FBE-B8A6-0E8F03A6A1E6}"/>
              </a:ext>
            </a:extLst>
          </p:cNvPr>
          <p:cNvSpPr>
            <a:spLocks noGrp="1"/>
          </p:cNvSpPr>
          <p:nvPr>
            <p:ph type="pic" sz="quarter" idx="24" hasCustomPrompt="1"/>
          </p:nvPr>
        </p:nvSpPr>
        <p:spPr>
          <a:xfrm>
            <a:off x="10164838" y="1798638"/>
            <a:ext cx="1666800" cy="1666800"/>
          </a:xfrm>
          <a:prstGeom prst="ellipse">
            <a:avLst/>
          </a:prstGeom>
          <a:solidFill>
            <a:srgbClr val="ECECED"/>
          </a:solidFill>
        </p:spPr>
        <p:txBody>
          <a:bodyPr anchor="ctr"/>
          <a:lstStyle>
            <a:lvl1pPr marL="0" indent="0" algn="ctr" rtl="0">
              <a:buNone/>
              <a:defRPr>
                <a:solidFill>
                  <a:schemeClr val="bg1"/>
                </a:solidFill>
              </a:defRPr>
            </a:lvl1pPr>
          </a:lstStyle>
          <a:p>
            <a:r>
              <a:rPr lang="en-US" noProof="0" dirty="0"/>
              <a:t>Click to add image</a:t>
            </a:r>
          </a:p>
        </p:txBody>
      </p:sp>
      <p:sp>
        <p:nvSpPr>
          <p:cNvPr id="34" name="Content 5">
            <a:extLst>
              <a:ext uri="{FF2B5EF4-FFF2-40B4-BE49-F238E27FC236}">
                <a16:creationId xmlns:a16="http://schemas.microsoft.com/office/drawing/2014/main" id="{53B3A51E-DB9C-4A86-B247-D787D0F028A0}"/>
              </a:ext>
            </a:extLst>
          </p:cNvPr>
          <p:cNvSpPr>
            <a:spLocks noGrp="1"/>
          </p:cNvSpPr>
          <p:nvPr>
            <p:ph sz="half" idx="28" hasCustomPrompt="1"/>
          </p:nvPr>
        </p:nvSpPr>
        <p:spPr>
          <a:xfrm>
            <a:off x="8208000" y="3587382"/>
            <a:ext cx="1666800" cy="2732400"/>
          </a:xfrm>
        </p:spPr>
        <p:txBody>
          <a:bodyPr/>
          <a:lstStyle>
            <a:lvl1pPr marL="144463" indent="-144463" rtl="0">
              <a:defRPr sz="1200"/>
            </a:lvl1pPr>
            <a:lvl2pPr marL="298450" indent="-144463" rtl="0">
              <a:defRPr sz="1200"/>
            </a:lvl2pPr>
            <a:lvl3pPr marL="425450" indent="-136525" rtl="0">
              <a:defRPr sz="1200"/>
            </a:lvl3pPr>
            <a:lvl4pPr marL="434975" indent="-153988" rtl="0">
              <a:defRPr sz="1200"/>
            </a:lvl4pPr>
            <a:lvl5pPr marL="425450" indent="-153988" rtl="0">
              <a:defRPr sz="1200"/>
            </a:lvl5pPr>
          </a:lstStyle>
          <a:p>
            <a:pPr lvl="0"/>
            <a:r>
              <a:rPr lang="en-US" noProof="0" dirty="0" err="1"/>
              <a:t>Mastertextformat</a:t>
            </a:r>
            <a:r>
              <a:rPr lang="en-US" noProof="0" dirty="0"/>
              <a:t> </a:t>
            </a:r>
            <a:r>
              <a:rPr lang="en-US" noProof="0" dirty="0" err="1"/>
              <a:t>bearbeiten</a:t>
            </a:r>
            <a:endParaRPr lang="en-US" noProof="0" dirty="0"/>
          </a:p>
          <a:p>
            <a:pPr lvl="1"/>
            <a:r>
              <a:rPr lang="en-US" noProof="0" dirty="0" err="1"/>
              <a:t>Zweite</a:t>
            </a:r>
            <a:r>
              <a:rPr lang="en-US" noProof="0" dirty="0"/>
              <a:t> Ebene</a:t>
            </a:r>
          </a:p>
          <a:p>
            <a:pPr lvl="2"/>
            <a:r>
              <a:rPr lang="en-US" noProof="0" dirty="0" err="1"/>
              <a:t>Dritte</a:t>
            </a:r>
            <a:r>
              <a:rPr lang="en-US" noProof="0" dirty="0"/>
              <a:t> Ebene</a:t>
            </a:r>
          </a:p>
          <a:p>
            <a:pPr lvl="3"/>
            <a:r>
              <a:rPr lang="en-US" noProof="0" dirty="0" err="1"/>
              <a:t>Vierte</a:t>
            </a:r>
            <a:r>
              <a:rPr lang="en-US" noProof="0" dirty="0"/>
              <a:t> Ebene</a:t>
            </a:r>
          </a:p>
          <a:p>
            <a:pPr lvl="4"/>
            <a:r>
              <a:rPr lang="en-US" noProof="0" dirty="0" err="1"/>
              <a:t>Fünfte</a:t>
            </a:r>
            <a:r>
              <a:rPr lang="en-US" noProof="0" dirty="0"/>
              <a:t> Ebene</a:t>
            </a:r>
          </a:p>
        </p:txBody>
      </p:sp>
      <p:sp>
        <p:nvSpPr>
          <p:cNvPr id="28" name="Image 5">
            <a:extLst>
              <a:ext uri="{FF2B5EF4-FFF2-40B4-BE49-F238E27FC236}">
                <a16:creationId xmlns:a16="http://schemas.microsoft.com/office/drawing/2014/main" id="{E30CE87D-CF08-40F6-A3F7-5472870AEF06}"/>
              </a:ext>
            </a:extLst>
          </p:cNvPr>
          <p:cNvSpPr>
            <a:spLocks noGrp="1"/>
          </p:cNvSpPr>
          <p:nvPr>
            <p:ph type="pic" sz="quarter" idx="22" hasCustomPrompt="1"/>
          </p:nvPr>
        </p:nvSpPr>
        <p:spPr>
          <a:xfrm>
            <a:off x="8208000" y="1798638"/>
            <a:ext cx="1666800" cy="1666800"/>
          </a:xfrm>
          <a:prstGeom prst="ellipse">
            <a:avLst/>
          </a:prstGeom>
          <a:solidFill>
            <a:srgbClr val="ECECED"/>
          </a:solidFill>
        </p:spPr>
        <p:txBody>
          <a:bodyPr anchor="ctr"/>
          <a:lstStyle>
            <a:lvl1pPr marL="0" indent="0" algn="ctr" rtl="0">
              <a:buNone/>
              <a:defRPr>
                <a:solidFill>
                  <a:schemeClr val="bg1"/>
                </a:solidFill>
              </a:defRPr>
            </a:lvl1pPr>
          </a:lstStyle>
          <a:p>
            <a:r>
              <a:rPr lang="en-US" noProof="0" dirty="0"/>
              <a:t>Click to add image</a:t>
            </a:r>
          </a:p>
        </p:txBody>
      </p:sp>
      <p:sp>
        <p:nvSpPr>
          <p:cNvPr id="33" name="Content 4">
            <a:extLst>
              <a:ext uri="{FF2B5EF4-FFF2-40B4-BE49-F238E27FC236}">
                <a16:creationId xmlns:a16="http://schemas.microsoft.com/office/drawing/2014/main" id="{0986AC0C-1E62-4576-97F9-F8FB68F56FBE}"/>
              </a:ext>
            </a:extLst>
          </p:cNvPr>
          <p:cNvSpPr>
            <a:spLocks noGrp="1"/>
          </p:cNvSpPr>
          <p:nvPr>
            <p:ph sz="half" idx="27" hasCustomPrompt="1"/>
          </p:nvPr>
        </p:nvSpPr>
        <p:spPr>
          <a:xfrm>
            <a:off x="6242049" y="3587382"/>
            <a:ext cx="1666800" cy="2732400"/>
          </a:xfrm>
        </p:spPr>
        <p:txBody>
          <a:bodyPr/>
          <a:lstStyle>
            <a:lvl1pPr marL="144463" indent="-144463" rtl="0">
              <a:defRPr sz="1200"/>
            </a:lvl1pPr>
            <a:lvl2pPr marL="298450" indent="-144463" rtl="0">
              <a:defRPr sz="1200"/>
            </a:lvl2pPr>
            <a:lvl3pPr marL="425450" indent="-136525" rtl="0">
              <a:defRPr sz="1200"/>
            </a:lvl3pPr>
            <a:lvl4pPr marL="434975" indent="-153988" rtl="0">
              <a:defRPr sz="1200"/>
            </a:lvl4pPr>
            <a:lvl5pPr marL="425450" indent="-153988" rtl="0">
              <a:defRPr sz="1200"/>
            </a:lvl5pPr>
          </a:lstStyle>
          <a:p>
            <a:pPr lvl="0"/>
            <a:r>
              <a:rPr lang="en-US" noProof="0" dirty="0" err="1"/>
              <a:t>Mastertextformat</a:t>
            </a:r>
            <a:r>
              <a:rPr lang="en-US" noProof="0" dirty="0"/>
              <a:t> </a:t>
            </a:r>
            <a:r>
              <a:rPr lang="en-US" noProof="0" dirty="0" err="1"/>
              <a:t>bearbeiten</a:t>
            </a:r>
            <a:endParaRPr lang="en-US" noProof="0" dirty="0"/>
          </a:p>
          <a:p>
            <a:pPr lvl="1"/>
            <a:r>
              <a:rPr lang="en-US" noProof="0" dirty="0" err="1"/>
              <a:t>Zweite</a:t>
            </a:r>
            <a:r>
              <a:rPr lang="en-US" noProof="0" dirty="0"/>
              <a:t> Ebene</a:t>
            </a:r>
          </a:p>
          <a:p>
            <a:pPr lvl="2"/>
            <a:r>
              <a:rPr lang="en-US" noProof="0" dirty="0" err="1"/>
              <a:t>Dritte</a:t>
            </a:r>
            <a:r>
              <a:rPr lang="en-US" noProof="0" dirty="0"/>
              <a:t> Ebene</a:t>
            </a:r>
          </a:p>
          <a:p>
            <a:pPr lvl="3"/>
            <a:r>
              <a:rPr lang="en-US" noProof="0" dirty="0" err="1"/>
              <a:t>Vierte</a:t>
            </a:r>
            <a:r>
              <a:rPr lang="en-US" noProof="0" dirty="0"/>
              <a:t> Ebene</a:t>
            </a:r>
          </a:p>
          <a:p>
            <a:pPr lvl="4"/>
            <a:r>
              <a:rPr lang="en-US" noProof="0" dirty="0" err="1"/>
              <a:t>Fünfte</a:t>
            </a:r>
            <a:r>
              <a:rPr lang="en-US" noProof="0" dirty="0"/>
              <a:t> Ebene</a:t>
            </a:r>
          </a:p>
        </p:txBody>
      </p:sp>
      <p:sp>
        <p:nvSpPr>
          <p:cNvPr id="26" name="Image 4">
            <a:extLst>
              <a:ext uri="{FF2B5EF4-FFF2-40B4-BE49-F238E27FC236}">
                <a16:creationId xmlns:a16="http://schemas.microsoft.com/office/drawing/2014/main" id="{FA97037C-F5EE-4E49-BC1F-80D4AC0F9250}"/>
              </a:ext>
            </a:extLst>
          </p:cNvPr>
          <p:cNvSpPr>
            <a:spLocks noGrp="1"/>
          </p:cNvSpPr>
          <p:nvPr>
            <p:ph type="pic" sz="quarter" idx="20" hasCustomPrompt="1"/>
          </p:nvPr>
        </p:nvSpPr>
        <p:spPr>
          <a:xfrm>
            <a:off x="6242050" y="1798638"/>
            <a:ext cx="1666800" cy="1666800"/>
          </a:xfrm>
          <a:prstGeom prst="ellipse">
            <a:avLst/>
          </a:prstGeom>
          <a:solidFill>
            <a:srgbClr val="ECECED"/>
          </a:solidFill>
        </p:spPr>
        <p:txBody>
          <a:bodyPr anchor="ctr"/>
          <a:lstStyle>
            <a:lvl1pPr marL="0" indent="0" algn="ctr" rtl="0">
              <a:buNone/>
              <a:defRPr>
                <a:solidFill>
                  <a:schemeClr val="bg1"/>
                </a:solidFill>
              </a:defRPr>
            </a:lvl1pPr>
          </a:lstStyle>
          <a:p>
            <a:r>
              <a:rPr lang="en-US" noProof="0" dirty="0"/>
              <a:t>Click to add image</a:t>
            </a:r>
          </a:p>
        </p:txBody>
      </p:sp>
      <p:sp>
        <p:nvSpPr>
          <p:cNvPr id="32" name="Content 3">
            <a:extLst>
              <a:ext uri="{FF2B5EF4-FFF2-40B4-BE49-F238E27FC236}">
                <a16:creationId xmlns:a16="http://schemas.microsoft.com/office/drawing/2014/main" id="{A292851A-ACAC-4763-917B-2B107C4A9807}"/>
              </a:ext>
            </a:extLst>
          </p:cNvPr>
          <p:cNvSpPr>
            <a:spLocks noGrp="1"/>
          </p:cNvSpPr>
          <p:nvPr>
            <p:ph sz="half" idx="26" hasCustomPrompt="1"/>
          </p:nvPr>
        </p:nvSpPr>
        <p:spPr>
          <a:xfrm>
            <a:off x="4284000" y="3587382"/>
            <a:ext cx="1666800" cy="2732400"/>
          </a:xfrm>
        </p:spPr>
        <p:txBody>
          <a:bodyPr/>
          <a:lstStyle>
            <a:lvl1pPr marL="144463" indent="-144463" rtl="0">
              <a:defRPr sz="1200"/>
            </a:lvl1pPr>
            <a:lvl2pPr marL="298450" indent="-144463" rtl="0">
              <a:defRPr sz="1200"/>
            </a:lvl2pPr>
            <a:lvl3pPr marL="425450" indent="-136525" rtl="0">
              <a:defRPr sz="1200"/>
            </a:lvl3pPr>
            <a:lvl4pPr marL="434975" indent="-153988" rtl="0">
              <a:defRPr sz="1200"/>
            </a:lvl4pPr>
            <a:lvl5pPr marL="425450" indent="-153988" rtl="0">
              <a:defRPr sz="1200"/>
            </a:lvl5pPr>
          </a:lstStyle>
          <a:p>
            <a:pPr lvl="0"/>
            <a:r>
              <a:rPr lang="en-US" noProof="0" dirty="0" err="1"/>
              <a:t>Mastertextformat</a:t>
            </a:r>
            <a:r>
              <a:rPr lang="en-US" noProof="0" dirty="0"/>
              <a:t> </a:t>
            </a:r>
            <a:r>
              <a:rPr lang="en-US" noProof="0" dirty="0" err="1"/>
              <a:t>bearbeiten</a:t>
            </a:r>
            <a:endParaRPr lang="en-US" noProof="0" dirty="0"/>
          </a:p>
          <a:p>
            <a:pPr lvl="1"/>
            <a:r>
              <a:rPr lang="en-US" noProof="0" dirty="0" err="1"/>
              <a:t>Zweite</a:t>
            </a:r>
            <a:r>
              <a:rPr lang="en-US" noProof="0" dirty="0"/>
              <a:t> Ebene</a:t>
            </a:r>
          </a:p>
          <a:p>
            <a:pPr lvl="2"/>
            <a:r>
              <a:rPr lang="en-US" noProof="0" dirty="0" err="1"/>
              <a:t>Dritte</a:t>
            </a:r>
            <a:r>
              <a:rPr lang="en-US" noProof="0" dirty="0"/>
              <a:t> Ebene</a:t>
            </a:r>
          </a:p>
          <a:p>
            <a:pPr lvl="3"/>
            <a:r>
              <a:rPr lang="en-US" noProof="0" dirty="0" err="1"/>
              <a:t>Vierte</a:t>
            </a:r>
            <a:r>
              <a:rPr lang="en-US" noProof="0" dirty="0"/>
              <a:t> Ebene</a:t>
            </a:r>
          </a:p>
          <a:p>
            <a:pPr lvl="4"/>
            <a:r>
              <a:rPr lang="en-US" noProof="0" dirty="0" err="1"/>
              <a:t>Fünfte</a:t>
            </a:r>
            <a:r>
              <a:rPr lang="en-US" noProof="0" dirty="0"/>
              <a:t> Ebene</a:t>
            </a:r>
          </a:p>
        </p:txBody>
      </p:sp>
      <p:sp>
        <p:nvSpPr>
          <p:cNvPr id="24" name="Image 3">
            <a:extLst>
              <a:ext uri="{FF2B5EF4-FFF2-40B4-BE49-F238E27FC236}">
                <a16:creationId xmlns:a16="http://schemas.microsoft.com/office/drawing/2014/main" id="{036937DC-4C0E-43B6-B6C5-92DF0E2356EB}"/>
              </a:ext>
            </a:extLst>
          </p:cNvPr>
          <p:cNvSpPr>
            <a:spLocks noGrp="1"/>
          </p:cNvSpPr>
          <p:nvPr>
            <p:ph type="pic" sz="quarter" idx="18" hasCustomPrompt="1"/>
          </p:nvPr>
        </p:nvSpPr>
        <p:spPr>
          <a:xfrm>
            <a:off x="4284000" y="1798638"/>
            <a:ext cx="1666800" cy="1666800"/>
          </a:xfrm>
          <a:prstGeom prst="ellipse">
            <a:avLst/>
          </a:prstGeom>
          <a:solidFill>
            <a:srgbClr val="ECECED"/>
          </a:solidFill>
        </p:spPr>
        <p:txBody>
          <a:bodyPr anchor="ctr"/>
          <a:lstStyle>
            <a:lvl1pPr marL="0" indent="0" algn="ctr" rtl="0">
              <a:buNone/>
              <a:defRPr>
                <a:solidFill>
                  <a:schemeClr val="bg1"/>
                </a:solidFill>
              </a:defRPr>
            </a:lvl1pPr>
          </a:lstStyle>
          <a:p>
            <a:r>
              <a:rPr lang="en-US" noProof="0" dirty="0"/>
              <a:t>Click to add image</a:t>
            </a:r>
          </a:p>
        </p:txBody>
      </p:sp>
      <p:sp>
        <p:nvSpPr>
          <p:cNvPr id="31" name="Content 2">
            <a:extLst>
              <a:ext uri="{FF2B5EF4-FFF2-40B4-BE49-F238E27FC236}">
                <a16:creationId xmlns:a16="http://schemas.microsoft.com/office/drawing/2014/main" id="{C69A43F6-9B97-4AF4-9645-FC9097C7EBAD}"/>
              </a:ext>
            </a:extLst>
          </p:cNvPr>
          <p:cNvSpPr>
            <a:spLocks noGrp="1"/>
          </p:cNvSpPr>
          <p:nvPr>
            <p:ph sz="half" idx="25" hasCustomPrompt="1"/>
          </p:nvPr>
        </p:nvSpPr>
        <p:spPr>
          <a:xfrm>
            <a:off x="2322000" y="3587382"/>
            <a:ext cx="1666800" cy="2732400"/>
          </a:xfrm>
        </p:spPr>
        <p:txBody>
          <a:bodyPr/>
          <a:lstStyle>
            <a:lvl1pPr marL="144463" indent="-144463" rtl="0">
              <a:defRPr sz="1200"/>
            </a:lvl1pPr>
            <a:lvl2pPr marL="298450" indent="-144463" rtl="0">
              <a:defRPr sz="1200"/>
            </a:lvl2pPr>
            <a:lvl3pPr marL="425450" indent="-136525" rtl="0">
              <a:defRPr sz="1200"/>
            </a:lvl3pPr>
            <a:lvl4pPr marL="434975" indent="-153988" rtl="0">
              <a:defRPr sz="1200"/>
            </a:lvl4pPr>
            <a:lvl5pPr marL="425450" indent="-153988" rtl="0">
              <a:defRPr sz="1200"/>
            </a:lvl5pPr>
          </a:lstStyle>
          <a:p>
            <a:pPr lvl="0"/>
            <a:r>
              <a:rPr lang="en-US" noProof="0" dirty="0" err="1"/>
              <a:t>Mastertextformat</a:t>
            </a:r>
            <a:r>
              <a:rPr lang="en-US" noProof="0" dirty="0"/>
              <a:t> </a:t>
            </a:r>
            <a:r>
              <a:rPr lang="en-US" noProof="0" dirty="0" err="1"/>
              <a:t>bearbeiten</a:t>
            </a:r>
            <a:endParaRPr lang="en-US" noProof="0" dirty="0"/>
          </a:p>
          <a:p>
            <a:pPr lvl="1"/>
            <a:r>
              <a:rPr lang="en-US" noProof="0" dirty="0" err="1"/>
              <a:t>Zweite</a:t>
            </a:r>
            <a:r>
              <a:rPr lang="en-US" noProof="0" dirty="0"/>
              <a:t> Ebene</a:t>
            </a:r>
          </a:p>
          <a:p>
            <a:pPr lvl="2"/>
            <a:r>
              <a:rPr lang="en-US" noProof="0" dirty="0" err="1"/>
              <a:t>Dritte</a:t>
            </a:r>
            <a:r>
              <a:rPr lang="en-US" noProof="0" dirty="0"/>
              <a:t> Ebene</a:t>
            </a:r>
          </a:p>
          <a:p>
            <a:pPr lvl="3"/>
            <a:r>
              <a:rPr lang="en-US" noProof="0" dirty="0" err="1"/>
              <a:t>Vierte</a:t>
            </a:r>
            <a:r>
              <a:rPr lang="en-US" noProof="0" dirty="0"/>
              <a:t> Ebene</a:t>
            </a:r>
          </a:p>
          <a:p>
            <a:pPr lvl="4"/>
            <a:r>
              <a:rPr lang="en-US" noProof="0" dirty="0" err="1"/>
              <a:t>Fünfte</a:t>
            </a:r>
            <a:r>
              <a:rPr lang="en-US" noProof="0" dirty="0"/>
              <a:t> Ebene</a:t>
            </a:r>
          </a:p>
        </p:txBody>
      </p:sp>
      <p:sp>
        <p:nvSpPr>
          <p:cNvPr id="22" name="Image 2">
            <a:extLst>
              <a:ext uri="{FF2B5EF4-FFF2-40B4-BE49-F238E27FC236}">
                <a16:creationId xmlns:a16="http://schemas.microsoft.com/office/drawing/2014/main" id="{8DDAB8B3-3BD5-4891-B775-1861CDA84CDA}"/>
              </a:ext>
            </a:extLst>
          </p:cNvPr>
          <p:cNvSpPr>
            <a:spLocks noGrp="1"/>
          </p:cNvSpPr>
          <p:nvPr>
            <p:ph type="pic" sz="quarter" idx="16" hasCustomPrompt="1"/>
          </p:nvPr>
        </p:nvSpPr>
        <p:spPr>
          <a:xfrm>
            <a:off x="2322513" y="1798638"/>
            <a:ext cx="1666800" cy="1666800"/>
          </a:xfrm>
          <a:prstGeom prst="ellipse">
            <a:avLst/>
          </a:prstGeom>
          <a:solidFill>
            <a:srgbClr val="ECECED"/>
          </a:solidFill>
        </p:spPr>
        <p:txBody>
          <a:bodyPr anchor="ctr"/>
          <a:lstStyle>
            <a:lvl1pPr marL="0" indent="0" algn="ctr" rtl="0">
              <a:buNone/>
              <a:defRPr>
                <a:solidFill>
                  <a:schemeClr val="bg1"/>
                </a:solidFill>
              </a:defRPr>
            </a:lvl1pPr>
          </a:lstStyle>
          <a:p>
            <a:r>
              <a:rPr lang="en-US" noProof="0" dirty="0"/>
              <a:t>Click to add image</a:t>
            </a:r>
          </a:p>
        </p:txBody>
      </p:sp>
      <p:sp>
        <p:nvSpPr>
          <p:cNvPr id="3" name="Content 1">
            <a:extLst>
              <a:ext uri="{FF2B5EF4-FFF2-40B4-BE49-F238E27FC236}">
                <a16:creationId xmlns:a16="http://schemas.microsoft.com/office/drawing/2014/main" id="{EAB99FF0-D2F6-49B1-8163-8F41F44BD37E}"/>
              </a:ext>
            </a:extLst>
          </p:cNvPr>
          <p:cNvSpPr>
            <a:spLocks noGrp="1"/>
          </p:cNvSpPr>
          <p:nvPr>
            <p:ph sz="half" idx="1" hasCustomPrompt="1"/>
          </p:nvPr>
        </p:nvSpPr>
        <p:spPr>
          <a:xfrm>
            <a:off x="360000" y="3587382"/>
            <a:ext cx="1666800" cy="2730865"/>
          </a:xfrm>
        </p:spPr>
        <p:txBody>
          <a:bodyPr/>
          <a:lstStyle>
            <a:lvl1pPr marL="144463" indent="-144463" rtl="0">
              <a:defRPr sz="1200"/>
            </a:lvl1pPr>
            <a:lvl2pPr marL="298450" indent="-144463" rtl="0">
              <a:defRPr sz="1200"/>
            </a:lvl2pPr>
            <a:lvl3pPr marL="425450" indent="-136525" rtl="0">
              <a:defRPr sz="1200"/>
            </a:lvl3pPr>
            <a:lvl4pPr marL="434975" indent="-153988" rtl="0">
              <a:defRPr sz="1200"/>
            </a:lvl4pPr>
            <a:lvl5pPr marL="425450" indent="-153988" rtl="0">
              <a:defRPr sz="1200"/>
            </a:lvl5pPr>
          </a:lstStyle>
          <a:p>
            <a:pPr lvl="0"/>
            <a:r>
              <a:rPr lang="en-US" noProof="0" dirty="0" err="1"/>
              <a:t>Mastertextformat</a:t>
            </a:r>
            <a:r>
              <a:rPr lang="en-US" noProof="0" dirty="0"/>
              <a:t> </a:t>
            </a:r>
            <a:r>
              <a:rPr lang="en-US" noProof="0" dirty="0" err="1"/>
              <a:t>bearbeiten</a:t>
            </a:r>
            <a:endParaRPr lang="en-US" noProof="0" dirty="0"/>
          </a:p>
          <a:p>
            <a:pPr lvl="1"/>
            <a:r>
              <a:rPr lang="en-US" noProof="0" dirty="0" err="1"/>
              <a:t>Zweite</a:t>
            </a:r>
            <a:r>
              <a:rPr lang="en-US" noProof="0" dirty="0"/>
              <a:t> Ebene</a:t>
            </a:r>
          </a:p>
          <a:p>
            <a:pPr lvl="2"/>
            <a:r>
              <a:rPr lang="en-US" noProof="0" dirty="0" err="1"/>
              <a:t>Dritte</a:t>
            </a:r>
            <a:r>
              <a:rPr lang="en-US" noProof="0" dirty="0"/>
              <a:t> Ebene</a:t>
            </a:r>
          </a:p>
          <a:p>
            <a:pPr lvl="3"/>
            <a:r>
              <a:rPr lang="en-US" noProof="0" dirty="0" err="1"/>
              <a:t>Vierte</a:t>
            </a:r>
            <a:r>
              <a:rPr lang="en-US" noProof="0" dirty="0"/>
              <a:t> Ebene</a:t>
            </a:r>
          </a:p>
          <a:p>
            <a:pPr lvl="4"/>
            <a:r>
              <a:rPr lang="en-US" noProof="0" dirty="0" err="1"/>
              <a:t>Fünfte</a:t>
            </a:r>
            <a:r>
              <a:rPr lang="en-US" noProof="0" dirty="0"/>
              <a:t> Ebene</a:t>
            </a:r>
          </a:p>
        </p:txBody>
      </p:sp>
      <p:sp>
        <p:nvSpPr>
          <p:cNvPr id="10" name="Image 1">
            <a:extLst>
              <a:ext uri="{FF2B5EF4-FFF2-40B4-BE49-F238E27FC236}">
                <a16:creationId xmlns:a16="http://schemas.microsoft.com/office/drawing/2014/main" id="{172A9D52-A6B4-4186-A652-2BF58B83EA64}"/>
              </a:ext>
            </a:extLst>
          </p:cNvPr>
          <p:cNvSpPr>
            <a:spLocks noGrp="1"/>
          </p:cNvSpPr>
          <p:nvPr>
            <p:ph type="pic" sz="quarter" idx="14" hasCustomPrompt="1"/>
          </p:nvPr>
        </p:nvSpPr>
        <p:spPr>
          <a:xfrm>
            <a:off x="360000" y="1798638"/>
            <a:ext cx="1666800" cy="1666800"/>
          </a:xfrm>
          <a:prstGeom prst="ellipse">
            <a:avLst/>
          </a:prstGeom>
          <a:solidFill>
            <a:srgbClr val="ECECED"/>
          </a:solidFill>
        </p:spPr>
        <p:txBody>
          <a:bodyPr anchor="ctr"/>
          <a:lstStyle>
            <a:lvl1pPr marL="0" indent="0" algn="ctr" rtl="0">
              <a:buNone/>
              <a:defRPr>
                <a:solidFill>
                  <a:schemeClr val="bg1"/>
                </a:solidFill>
              </a:defRPr>
            </a:lvl1pPr>
          </a:lstStyle>
          <a:p>
            <a:r>
              <a:rPr lang="en-US" noProof="0" dirty="0"/>
              <a:t>Click to add image</a:t>
            </a:r>
          </a:p>
        </p:txBody>
      </p:sp>
      <p:sp>
        <p:nvSpPr>
          <p:cNvPr id="2" name="Titel 1">
            <a:extLst>
              <a:ext uri="{FF2B5EF4-FFF2-40B4-BE49-F238E27FC236}">
                <a16:creationId xmlns:a16="http://schemas.microsoft.com/office/drawing/2014/main" id="{5F9BD10A-C2D6-4AAB-81E0-AE2109049063}"/>
              </a:ext>
            </a:extLst>
          </p:cNvPr>
          <p:cNvSpPr>
            <a:spLocks noGrp="1"/>
          </p:cNvSpPr>
          <p:nvPr>
            <p:ph type="title" hasCustomPrompt="1"/>
          </p:nvPr>
        </p:nvSpPr>
        <p:spPr>
          <a:xfrm>
            <a:off x="360000" y="900000"/>
            <a:ext cx="11469600" cy="720000"/>
          </a:xfrm>
        </p:spPr>
        <p:txBody>
          <a:bodyPr vert="horz"/>
          <a:lstStyle>
            <a:lvl1pPr rtl="0">
              <a:defRPr/>
            </a:lvl1pPr>
          </a:lstStyle>
          <a:p>
            <a:r>
              <a:rPr lang="en-US" dirty="0"/>
              <a:t>Headline of the Slide with a Maximum Length of Two Lines</a:t>
            </a:r>
            <a:endParaRPr lang="en-US" noProof="0" dirty="0"/>
          </a:p>
        </p:txBody>
      </p:sp>
      <p:sp>
        <p:nvSpPr>
          <p:cNvPr id="8" name="Chapter">
            <a:extLst>
              <a:ext uri="{FF2B5EF4-FFF2-40B4-BE49-F238E27FC236}">
                <a16:creationId xmlns:a16="http://schemas.microsoft.com/office/drawing/2014/main" id="{9F511298-DC0E-4550-AEAA-AAE6E08F28B8}"/>
              </a:ext>
            </a:extLst>
          </p:cNvPr>
          <p:cNvSpPr>
            <a:spLocks noGrp="1"/>
          </p:cNvSpPr>
          <p:nvPr>
            <p:ph type="body" sz="quarter" idx="13" hasCustomPrompt="1"/>
          </p:nvPr>
        </p:nvSpPr>
        <p:spPr>
          <a:xfrm>
            <a:off x="360000" y="360000"/>
            <a:ext cx="7549200" cy="258763"/>
          </a:xfrm>
        </p:spPr>
        <p:txBody>
          <a:bodyPr/>
          <a:lstStyle>
            <a:lvl1pPr marL="0" indent="0" rtl="0">
              <a:buNone/>
              <a:defRPr sz="1200">
                <a:solidFill>
                  <a:schemeClr val="accent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noProof="0" dirty="0"/>
              <a:t>Chapter Title (no headline)</a:t>
            </a:r>
          </a:p>
        </p:txBody>
      </p:sp>
    </p:spTree>
    <p:extLst>
      <p:ext uri="{BB962C8B-B14F-4D97-AF65-F5344CB8AC3E}">
        <p14:creationId xmlns:p14="http://schemas.microsoft.com/office/powerpoint/2010/main" val="350176187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Highlighted statement #1">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884F1AE4-400B-424B-A272-3A85D75BCBF1}"/>
              </a:ext>
            </a:extLst>
          </p:cNvPr>
          <p:cNvGraphicFramePr>
            <a:graphicFrameLocks noChangeAspect="1"/>
          </p:cNvGraphicFramePr>
          <p:nvPr userDrawn="1">
            <p:custDataLst>
              <p:tags r:id="rId1"/>
            </p:custDataLst>
            <p:extLst>
              <p:ext uri="{D42A27DB-BD31-4B8C-83A1-F6EECF244321}">
                <p14:modId xmlns:p14="http://schemas.microsoft.com/office/powerpoint/2010/main" val="335403392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70" imgH="469" progId="TCLayout.ActiveDocument.1">
                  <p:embed/>
                </p:oleObj>
              </mc:Choice>
              <mc:Fallback>
                <p:oleObj name="think-cell Slide" r:id="rId3" imgW="470" imgH="469" progId="TCLayout.ActiveDocument.1">
                  <p:embed/>
                  <p:pic>
                    <p:nvPicPr>
                      <p:cNvPr id="7" name="Object 6" hidden="1">
                        <a:extLst>
                          <a:ext uri="{FF2B5EF4-FFF2-40B4-BE49-F238E27FC236}">
                            <a16:creationId xmlns:a16="http://schemas.microsoft.com/office/drawing/2014/main" id="{884F1AE4-400B-424B-A272-3A85D75BCBF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2" name="Background">
            <a:extLst>
              <a:ext uri="{FF2B5EF4-FFF2-40B4-BE49-F238E27FC236}">
                <a16:creationId xmlns:a16="http://schemas.microsoft.com/office/drawing/2014/main" id="{4E37C871-E0A1-41D6-B528-E069024DF92A}"/>
              </a:ext>
            </a:extLst>
          </p:cNvPr>
          <p:cNvSpPr>
            <a:spLocks noGrp="1"/>
          </p:cNvSpPr>
          <p:nvPr>
            <p:ph type="pic" sz="quarter" idx="13" hasCustomPrompt="1"/>
          </p:nvPr>
        </p:nvSpPr>
        <p:spPr>
          <a:xfrm>
            <a:off x="0" y="900000"/>
            <a:ext cx="12192000" cy="5886000"/>
          </a:xfrm>
          <a:solidFill>
            <a:srgbClr val="ECECED"/>
          </a:solidFill>
        </p:spPr>
        <p:txBody>
          <a:bodyPr anchor="ctr"/>
          <a:lstStyle>
            <a:lvl1pPr marL="0" indent="0" algn="ctr" rtl="0">
              <a:buNone/>
              <a:defRPr>
                <a:solidFill>
                  <a:schemeClr val="bg1"/>
                </a:solidFill>
              </a:defRPr>
            </a:lvl1pPr>
          </a:lstStyle>
          <a:p>
            <a:r>
              <a:rPr lang="en-US" noProof="0" dirty="0"/>
              <a:t>Click to </a:t>
            </a:r>
            <a:br>
              <a:rPr lang="en-US" noProof="0" dirty="0"/>
            </a:br>
            <a:r>
              <a:rPr lang="en-US" noProof="0" dirty="0"/>
              <a:t>add image</a:t>
            </a:r>
          </a:p>
        </p:txBody>
      </p:sp>
      <p:sp>
        <p:nvSpPr>
          <p:cNvPr id="9" name="Line">
            <a:extLst>
              <a:ext uri="{FF2B5EF4-FFF2-40B4-BE49-F238E27FC236}">
                <a16:creationId xmlns:a16="http://schemas.microsoft.com/office/drawing/2014/main" id="{D992D648-3627-412C-BFC5-61E2EDD8EB33}"/>
              </a:ext>
            </a:extLst>
          </p:cNvPr>
          <p:cNvSpPr/>
          <p:nvPr userDrawn="1"/>
        </p:nvSpPr>
        <p:spPr>
          <a:xfrm>
            <a:off x="-2" y="6786000"/>
            <a:ext cx="12192001" cy="7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noProof="0"/>
          </a:p>
        </p:txBody>
      </p:sp>
      <p:sp>
        <p:nvSpPr>
          <p:cNvPr id="6" name="Pagenumber">
            <a:extLst>
              <a:ext uri="{FF2B5EF4-FFF2-40B4-BE49-F238E27FC236}">
                <a16:creationId xmlns:a16="http://schemas.microsoft.com/office/drawing/2014/main" id="{C7B6EE6F-2C95-4631-9CB0-AC96B2FF3C2C}"/>
              </a:ext>
            </a:extLst>
          </p:cNvPr>
          <p:cNvSpPr>
            <a:spLocks noGrp="1"/>
          </p:cNvSpPr>
          <p:nvPr>
            <p:ph type="sldNum" sz="quarter" idx="12"/>
          </p:nvPr>
        </p:nvSpPr>
        <p:spPr/>
        <p:txBody>
          <a:bodyPr/>
          <a:lstStyle>
            <a:lvl1pPr rtl="0">
              <a:defRPr>
                <a:solidFill>
                  <a:schemeClr val="bg1"/>
                </a:solidFill>
              </a:defRPr>
            </a:lvl1pPr>
          </a:lstStyle>
          <a:p>
            <a:fld id="{0CE2C118-78B0-4948-9692-2E57815A59D4}" type="slidenum">
              <a:rPr lang="en-US" noProof="0" smtClean="0"/>
              <a:pPr/>
              <a:t>‹#›</a:t>
            </a:fld>
            <a:endParaRPr lang="en-US" noProof="0" dirty="0"/>
          </a:p>
        </p:txBody>
      </p:sp>
      <p:sp>
        <p:nvSpPr>
          <p:cNvPr id="5" name="Footer">
            <a:extLst>
              <a:ext uri="{FF2B5EF4-FFF2-40B4-BE49-F238E27FC236}">
                <a16:creationId xmlns:a16="http://schemas.microsoft.com/office/drawing/2014/main" id="{A72CC02F-999C-499D-82E0-F7E936452FF7}"/>
              </a:ext>
            </a:extLst>
          </p:cNvPr>
          <p:cNvSpPr>
            <a:spLocks noGrp="1"/>
          </p:cNvSpPr>
          <p:nvPr>
            <p:ph type="ftr" sz="quarter" idx="11"/>
          </p:nvPr>
        </p:nvSpPr>
        <p:spPr/>
        <p:txBody>
          <a:bodyPr/>
          <a:lstStyle>
            <a:lvl1pPr rtl="0">
              <a:defRPr>
                <a:solidFill>
                  <a:schemeClr val="bg1"/>
                </a:solidFill>
              </a:defRPr>
            </a:lvl1pPr>
          </a:lstStyle>
          <a:p>
            <a:r>
              <a:rPr lang="en-US" noProof="0" dirty="0"/>
              <a:t>Georg Weichhart / DT</a:t>
            </a:r>
          </a:p>
        </p:txBody>
      </p:sp>
      <p:sp>
        <p:nvSpPr>
          <p:cNvPr id="4" name="Date">
            <a:extLst>
              <a:ext uri="{FF2B5EF4-FFF2-40B4-BE49-F238E27FC236}">
                <a16:creationId xmlns:a16="http://schemas.microsoft.com/office/drawing/2014/main" id="{413E1321-A8ED-4A8C-AF4A-45EE9BC37915}"/>
              </a:ext>
            </a:extLst>
          </p:cNvPr>
          <p:cNvSpPr>
            <a:spLocks noGrp="1"/>
          </p:cNvSpPr>
          <p:nvPr>
            <p:ph type="dt" sz="half" idx="10"/>
          </p:nvPr>
        </p:nvSpPr>
        <p:spPr/>
        <p:txBody>
          <a:bodyPr/>
          <a:lstStyle>
            <a:lvl1pPr rtl="0">
              <a:defRPr>
                <a:solidFill>
                  <a:schemeClr val="bg1"/>
                </a:solidFill>
              </a:defRPr>
            </a:lvl1pPr>
          </a:lstStyle>
          <a:p>
            <a:r>
              <a:rPr lang="en-US" noProof="0" dirty="0"/>
              <a:t>06.11.2024</a:t>
            </a:r>
          </a:p>
        </p:txBody>
      </p:sp>
      <p:sp>
        <p:nvSpPr>
          <p:cNvPr id="14" name="Circle">
            <a:extLst>
              <a:ext uri="{FF2B5EF4-FFF2-40B4-BE49-F238E27FC236}">
                <a16:creationId xmlns:a16="http://schemas.microsoft.com/office/drawing/2014/main" id="{611B1CD4-2D16-4AED-B3F1-F093BFB57D3F}"/>
              </a:ext>
            </a:extLst>
          </p:cNvPr>
          <p:cNvSpPr>
            <a:spLocks noGrp="1"/>
          </p:cNvSpPr>
          <p:nvPr>
            <p:ph type="pic" sz="quarter" idx="14" hasCustomPrompt="1"/>
          </p:nvPr>
        </p:nvSpPr>
        <p:spPr>
          <a:xfrm>
            <a:off x="767408" y="1412776"/>
            <a:ext cx="4680000" cy="4680000"/>
          </a:xfrm>
          <a:prstGeom prst="ellipse">
            <a:avLst/>
          </a:prstGeom>
          <a:solidFill>
            <a:schemeClr val="accent1">
              <a:alpha val="80000"/>
            </a:schemeClr>
          </a:solidFill>
        </p:spPr>
        <p:txBody>
          <a:bodyPr anchor="b"/>
          <a:lstStyle>
            <a:lvl1pPr marL="0" indent="0" rtl="0">
              <a:buNone/>
              <a:defRPr>
                <a:solidFill>
                  <a:schemeClr val="accent1"/>
                </a:solidFill>
              </a:defRPr>
            </a:lvl1pPr>
          </a:lstStyle>
          <a:p>
            <a:r>
              <a:rPr lang="en-US" noProof="0" dirty="0"/>
              <a:t> </a:t>
            </a:r>
          </a:p>
        </p:txBody>
      </p:sp>
      <p:sp>
        <p:nvSpPr>
          <p:cNvPr id="2" name="Titel 1">
            <a:extLst>
              <a:ext uri="{FF2B5EF4-FFF2-40B4-BE49-F238E27FC236}">
                <a16:creationId xmlns:a16="http://schemas.microsoft.com/office/drawing/2014/main" id="{86D56DF5-E537-48ED-A812-F32E9A1D7A2D}"/>
              </a:ext>
            </a:extLst>
          </p:cNvPr>
          <p:cNvSpPr>
            <a:spLocks noGrp="1"/>
          </p:cNvSpPr>
          <p:nvPr>
            <p:ph type="title" hasCustomPrompt="1"/>
          </p:nvPr>
        </p:nvSpPr>
        <p:spPr>
          <a:xfrm>
            <a:off x="1490710" y="2877538"/>
            <a:ext cx="3197819" cy="1231106"/>
          </a:xfrm>
        </p:spPr>
        <p:txBody>
          <a:bodyPr vert="horz" wrap="square" anchor="t">
            <a:noAutofit/>
          </a:bodyPr>
          <a:lstStyle>
            <a:lvl1pPr rtl="0">
              <a:lnSpc>
                <a:spcPts val="3200"/>
              </a:lnSpc>
              <a:defRPr sz="3200" cap="all" baseline="0">
                <a:solidFill>
                  <a:schemeClr val="bg1"/>
                </a:solidFill>
              </a:defRPr>
            </a:lvl1pPr>
          </a:lstStyle>
          <a:p>
            <a:r>
              <a:rPr lang="en-US" noProof="0" dirty="0"/>
              <a:t>Highlighted</a:t>
            </a:r>
            <a:br>
              <a:rPr lang="en-US" noProof="0" dirty="0"/>
            </a:br>
            <a:r>
              <a:rPr lang="en-US" noProof="0" dirty="0"/>
              <a:t>sentence or</a:t>
            </a:r>
            <a:br>
              <a:rPr lang="en-US" noProof="0" dirty="0"/>
            </a:br>
            <a:r>
              <a:rPr lang="en-US" noProof="0" dirty="0"/>
              <a:t>statement</a:t>
            </a:r>
          </a:p>
        </p:txBody>
      </p:sp>
      <p:sp>
        <p:nvSpPr>
          <p:cNvPr id="24" name="CopyrightSlideMasterPT">
            <a:extLst>
              <a:ext uri="{FF2B5EF4-FFF2-40B4-BE49-F238E27FC236}">
                <a16:creationId xmlns:a16="http://schemas.microsoft.com/office/drawing/2014/main" id="{9A8ABF70-A518-47E4-84DF-256C33AF2074}"/>
              </a:ext>
            </a:extLst>
          </p:cNvPr>
          <p:cNvSpPr>
            <a:spLocks noGrp="1"/>
          </p:cNvSpPr>
          <p:nvPr>
            <p:ph type="body" sz="quarter" idx="16" hasCustomPrompt="1"/>
          </p:nvPr>
        </p:nvSpPr>
        <p:spPr>
          <a:xfrm>
            <a:off x="361927" y="6453000"/>
            <a:ext cx="5519760" cy="252000"/>
          </a:xfrm>
        </p:spPr>
        <p:txBody>
          <a:bodyPr vert="horz" lIns="0" tIns="0" rIns="0" bIns="0" rtlCol="0" anchor="b"/>
          <a:lstStyle>
            <a:lvl1pPr marL="0" indent="0">
              <a:buNone/>
              <a:defRPr lang="en-US" sz="1000" dirty="0" smtClean="0">
                <a:solidFill>
                  <a:schemeClr val="bg1"/>
                </a:solidFill>
              </a:defRPr>
            </a:lvl1pPr>
            <a:lvl2pPr>
              <a:defRPr lang="en-US" dirty="0" smtClean="0"/>
            </a:lvl2pPr>
            <a:lvl3pPr>
              <a:defRPr lang="en-US" dirty="0" smtClean="0"/>
            </a:lvl3pPr>
            <a:lvl4pPr>
              <a:defRPr lang="en-US" dirty="0" smtClean="0"/>
            </a:lvl4pPr>
            <a:lvl5pPr>
              <a:defRPr lang="de-AT" dirty="0"/>
            </a:lvl5pPr>
          </a:lstStyle>
          <a:p>
            <a:pPr marL="179388" lvl="0" indent="-179388" defTabSz="180000">
              <a:buClr>
                <a:schemeClr val="bg2"/>
              </a:buClr>
            </a:pPr>
            <a:r>
              <a:rPr lang="en-US" dirty="0"/>
              <a:t>Restricted © Primetals Technologies 2021-2024. All rights reserved.</a:t>
            </a:r>
          </a:p>
        </p:txBody>
      </p:sp>
    </p:spTree>
    <p:extLst>
      <p:ext uri="{BB962C8B-B14F-4D97-AF65-F5344CB8AC3E}">
        <p14:creationId xmlns:p14="http://schemas.microsoft.com/office/powerpoint/2010/main" val="328592411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Highlighted statement #2">
    <p:bg>
      <p:bgRef idx="1001">
        <a:schemeClr val="bg1"/>
      </p:bgRef>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07624A7E-6279-4D4D-8D40-520350168758}"/>
              </a:ext>
            </a:extLst>
          </p:cNvPr>
          <p:cNvGraphicFramePr>
            <a:graphicFrameLocks noChangeAspect="1"/>
          </p:cNvGraphicFramePr>
          <p:nvPr userDrawn="1">
            <p:custDataLst>
              <p:tags r:id="rId1"/>
            </p:custDataLst>
            <p:extLst>
              <p:ext uri="{D42A27DB-BD31-4B8C-83A1-F6EECF244321}">
                <p14:modId xmlns:p14="http://schemas.microsoft.com/office/powerpoint/2010/main" val="427591444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70" imgH="469" progId="TCLayout.ActiveDocument.1">
                  <p:embed/>
                </p:oleObj>
              </mc:Choice>
              <mc:Fallback>
                <p:oleObj name="think-cell Slide" r:id="rId3" imgW="470" imgH="469" progId="TCLayout.ActiveDocument.1">
                  <p:embed/>
                  <p:pic>
                    <p:nvPicPr>
                      <p:cNvPr id="2" name="Object 1" hidden="1">
                        <a:extLst>
                          <a:ext uri="{FF2B5EF4-FFF2-40B4-BE49-F238E27FC236}">
                            <a16:creationId xmlns:a16="http://schemas.microsoft.com/office/drawing/2014/main" id="{07624A7E-6279-4D4D-8D40-52035016875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6" name="Pagenumber">
            <a:extLst>
              <a:ext uri="{FF2B5EF4-FFF2-40B4-BE49-F238E27FC236}">
                <a16:creationId xmlns:a16="http://schemas.microsoft.com/office/drawing/2014/main" id="{9415F646-42E2-45F1-B013-16C33110A556}"/>
              </a:ext>
            </a:extLst>
          </p:cNvPr>
          <p:cNvSpPr>
            <a:spLocks noGrp="1"/>
          </p:cNvSpPr>
          <p:nvPr>
            <p:ph type="sldNum" sz="quarter" idx="12"/>
          </p:nvPr>
        </p:nvSpPr>
        <p:spPr/>
        <p:txBody>
          <a:bodyPr/>
          <a:lstStyle>
            <a:lvl1pPr rtl="0">
              <a:defRPr/>
            </a:lvl1pPr>
          </a:lstStyle>
          <a:p>
            <a:fld id="{0CE2C118-78B0-4948-9692-2E57815A59D4}" type="slidenum">
              <a:rPr lang="en-US" noProof="0" smtClean="0"/>
              <a:pPr/>
              <a:t>‹#›</a:t>
            </a:fld>
            <a:endParaRPr lang="en-US" noProof="0" dirty="0"/>
          </a:p>
        </p:txBody>
      </p:sp>
      <p:sp>
        <p:nvSpPr>
          <p:cNvPr id="5" name="Footer">
            <a:extLst>
              <a:ext uri="{FF2B5EF4-FFF2-40B4-BE49-F238E27FC236}">
                <a16:creationId xmlns:a16="http://schemas.microsoft.com/office/drawing/2014/main" id="{61A0B39E-37BE-4385-8BDA-BB7943378EC3}"/>
              </a:ext>
            </a:extLst>
          </p:cNvPr>
          <p:cNvSpPr>
            <a:spLocks noGrp="1"/>
          </p:cNvSpPr>
          <p:nvPr>
            <p:ph type="ftr" sz="quarter" idx="11"/>
          </p:nvPr>
        </p:nvSpPr>
        <p:spPr/>
        <p:txBody>
          <a:bodyPr/>
          <a:lstStyle>
            <a:lvl1pPr rtl="0">
              <a:defRPr/>
            </a:lvl1pPr>
          </a:lstStyle>
          <a:p>
            <a:r>
              <a:rPr lang="en-US" noProof="0" dirty="0"/>
              <a:t>Georg Weichhart / DT</a:t>
            </a:r>
          </a:p>
        </p:txBody>
      </p:sp>
      <p:sp>
        <p:nvSpPr>
          <p:cNvPr id="4" name="Date">
            <a:extLst>
              <a:ext uri="{FF2B5EF4-FFF2-40B4-BE49-F238E27FC236}">
                <a16:creationId xmlns:a16="http://schemas.microsoft.com/office/drawing/2014/main" id="{80DC0812-16D9-4AAA-9288-BBB8F9B0AA16}"/>
              </a:ext>
            </a:extLst>
          </p:cNvPr>
          <p:cNvSpPr>
            <a:spLocks noGrp="1"/>
          </p:cNvSpPr>
          <p:nvPr>
            <p:ph type="dt" sz="half" idx="10"/>
          </p:nvPr>
        </p:nvSpPr>
        <p:spPr/>
        <p:txBody>
          <a:bodyPr/>
          <a:lstStyle>
            <a:lvl1pPr rtl="0">
              <a:defRPr/>
            </a:lvl1pPr>
          </a:lstStyle>
          <a:p>
            <a:r>
              <a:rPr lang="en-US" noProof="0" dirty="0"/>
              <a:t>06.11.2024</a:t>
            </a:r>
          </a:p>
        </p:txBody>
      </p:sp>
      <p:sp>
        <p:nvSpPr>
          <p:cNvPr id="9" name="Text 1">
            <a:extLst>
              <a:ext uri="{FF2B5EF4-FFF2-40B4-BE49-F238E27FC236}">
                <a16:creationId xmlns:a16="http://schemas.microsoft.com/office/drawing/2014/main" id="{8D7911BA-3427-4E6E-8FA5-ABDF43E38261}"/>
              </a:ext>
            </a:extLst>
          </p:cNvPr>
          <p:cNvSpPr>
            <a:spLocks noGrp="1"/>
          </p:cNvSpPr>
          <p:nvPr>
            <p:ph type="body" sz="quarter" idx="14" hasCustomPrompt="1"/>
          </p:nvPr>
        </p:nvSpPr>
        <p:spPr>
          <a:xfrm>
            <a:off x="360363" y="1800000"/>
            <a:ext cx="7549200" cy="4518000"/>
          </a:xfrm>
        </p:spPr>
        <p:txBody>
          <a:bodyPr/>
          <a:lstStyle>
            <a:lvl1pPr marL="0" indent="0" rtl="0">
              <a:lnSpc>
                <a:spcPts val="3700"/>
              </a:lnSpc>
              <a:buNone/>
              <a:defRPr sz="3600" cap="all" baseline="0">
                <a:solidFill>
                  <a:schemeClr val="accent1"/>
                </a:solidFill>
              </a:defRPr>
            </a:lvl1pPr>
          </a:lstStyle>
          <a:p>
            <a:pPr lvl="0"/>
            <a:r>
              <a:rPr lang="en-US" noProof="0" dirty="0"/>
              <a:t>A single highlighted Statement with a maximum length of five lines.</a:t>
            </a:r>
          </a:p>
        </p:txBody>
      </p:sp>
      <p:sp>
        <p:nvSpPr>
          <p:cNvPr id="8" name="Chapter">
            <a:extLst>
              <a:ext uri="{FF2B5EF4-FFF2-40B4-BE49-F238E27FC236}">
                <a16:creationId xmlns:a16="http://schemas.microsoft.com/office/drawing/2014/main" id="{C0AEF35E-AE0A-4B52-AFC6-676AA2D5BFC2}"/>
              </a:ext>
            </a:extLst>
          </p:cNvPr>
          <p:cNvSpPr>
            <a:spLocks noGrp="1"/>
          </p:cNvSpPr>
          <p:nvPr>
            <p:ph type="body" sz="quarter" idx="13" hasCustomPrompt="1"/>
          </p:nvPr>
        </p:nvSpPr>
        <p:spPr>
          <a:xfrm>
            <a:off x="360000" y="360000"/>
            <a:ext cx="7549200" cy="258763"/>
          </a:xfrm>
        </p:spPr>
        <p:txBody>
          <a:bodyPr/>
          <a:lstStyle>
            <a:lvl1pPr marL="0" indent="0" rtl="0">
              <a:buNone/>
              <a:defRPr sz="1200">
                <a:solidFill>
                  <a:schemeClr val="accent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noProof="0" dirty="0"/>
              <a:t>Chapter Title (no headline)</a:t>
            </a:r>
          </a:p>
        </p:txBody>
      </p:sp>
    </p:spTree>
    <p:extLst>
      <p:ext uri="{BB962C8B-B14F-4D97-AF65-F5344CB8AC3E}">
        <p14:creationId xmlns:p14="http://schemas.microsoft.com/office/powerpoint/2010/main" val="1885399051"/>
      </p:ext>
    </p:extLst>
  </p:cSld>
  <p:clrMapOvr>
    <a:overrideClrMapping bg1="lt1" tx1="dk1" bg2="lt2" tx2="dk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Highlighted statement #3">
    <p:bg>
      <p:bgRef idx="1001">
        <a:schemeClr val="bg1"/>
      </p:bgRef>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8B2BEABB-5BC5-4D8A-A453-8563786019A2}"/>
              </a:ext>
            </a:extLst>
          </p:cNvPr>
          <p:cNvGraphicFramePr>
            <a:graphicFrameLocks noChangeAspect="1"/>
          </p:cNvGraphicFramePr>
          <p:nvPr userDrawn="1">
            <p:custDataLst>
              <p:tags r:id="rId1"/>
            </p:custDataLst>
            <p:extLst>
              <p:ext uri="{D42A27DB-BD31-4B8C-83A1-F6EECF244321}">
                <p14:modId xmlns:p14="http://schemas.microsoft.com/office/powerpoint/2010/main" val="211438754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70" imgH="469" progId="TCLayout.ActiveDocument.1">
                  <p:embed/>
                </p:oleObj>
              </mc:Choice>
              <mc:Fallback>
                <p:oleObj name="think-cell Slide" r:id="rId3" imgW="470" imgH="469" progId="TCLayout.ActiveDocument.1">
                  <p:embed/>
                  <p:pic>
                    <p:nvPicPr>
                      <p:cNvPr id="2" name="Object 1" hidden="1">
                        <a:extLst>
                          <a:ext uri="{FF2B5EF4-FFF2-40B4-BE49-F238E27FC236}">
                            <a16:creationId xmlns:a16="http://schemas.microsoft.com/office/drawing/2014/main" id="{8B2BEABB-5BC5-4D8A-A453-8563786019A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6" name="Pagenumber">
            <a:extLst>
              <a:ext uri="{FF2B5EF4-FFF2-40B4-BE49-F238E27FC236}">
                <a16:creationId xmlns:a16="http://schemas.microsoft.com/office/drawing/2014/main" id="{9415F646-42E2-45F1-B013-16C33110A556}"/>
              </a:ext>
            </a:extLst>
          </p:cNvPr>
          <p:cNvSpPr>
            <a:spLocks noGrp="1"/>
          </p:cNvSpPr>
          <p:nvPr>
            <p:ph type="sldNum" sz="quarter" idx="12"/>
          </p:nvPr>
        </p:nvSpPr>
        <p:spPr/>
        <p:txBody>
          <a:bodyPr/>
          <a:lstStyle>
            <a:lvl1pPr rtl="0">
              <a:defRPr/>
            </a:lvl1pPr>
          </a:lstStyle>
          <a:p>
            <a:fld id="{0CE2C118-78B0-4948-9692-2E57815A59D4}" type="slidenum">
              <a:rPr lang="en-US" noProof="0" smtClean="0"/>
              <a:pPr/>
              <a:t>‹#›</a:t>
            </a:fld>
            <a:endParaRPr lang="en-US" noProof="0" dirty="0"/>
          </a:p>
        </p:txBody>
      </p:sp>
      <p:sp>
        <p:nvSpPr>
          <p:cNvPr id="5" name="Footer">
            <a:extLst>
              <a:ext uri="{FF2B5EF4-FFF2-40B4-BE49-F238E27FC236}">
                <a16:creationId xmlns:a16="http://schemas.microsoft.com/office/drawing/2014/main" id="{61A0B39E-37BE-4385-8BDA-BB7943378EC3}"/>
              </a:ext>
            </a:extLst>
          </p:cNvPr>
          <p:cNvSpPr>
            <a:spLocks noGrp="1"/>
          </p:cNvSpPr>
          <p:nvPr>
            <p:ph type="ftr" sz="quarter" idx="11"/>
          </p:nvPr>
        </p:nvSpPr>
        <p:spPr/>
        <p:txBody>
          <a:bodyPr/>
          <a:lstStyle>
            <a:lvl1pPr rtl="0">
              <a:defRPr/>
            </a:lvl1pPr>
          </a:lstStyle>
          <a:p>
            <a:r>
              <a:rPr lang="en-US" noProof="0" dirty="0"/>
              <a:t>Georg Weichhart / DT</a:t>
            </a:r>
          </a:p>
        </p:txBody>
      </p:sp>
      <p:sp>
        <p:nvSpPr>
          <p:cNvPr id="4" name="Date">
            <a:extLst>
              <a:ext uri="{FF2B5EF4-FFF2-40B4-BE49-F238E27FC236}">
                <a16:creationId xmlns:a16="http://schemas.microsoft.com/office/drawing/2014/main" id="{80DC0812-16D9-4AAA-9288-BBB8F9B0AA16}"/>
              </a:ext>
            </a:extLst>
          </p:cNvPr>
          <p:cNvSpPr>
            <a:spLocks noGrp="1"/>
          </p:cNvSpPr>
          <p:nvPr>
            <p:ph type="dt" sz="half" idx="10"/>
          </p:nvPr>
        </p:nvSpPr>
        <p:spPr/>
        <p:txBody>
          <a:bodyPr/>
          <a:lstStyle>
            <a:lvl1pPr rtl="0">
              <a:defRPr/>
            </a:lvl1pPr>
          </a:lstStyle>
          <a:p>
            <a:r>
              <a:rPr lang="en-US" noProof="0" dirty="0"/>
              <a:t>06.11.2024</a:t>
            </a:r>
          </a:p>
        </p:txBody>
      </p:sp>
      <p:sp>
        <p:nvSpPr>
          <p:cNvPr id="9" name="Text 1">
            <a:extLst>
              <a:ext uri="{FF2B5EF4-FFF2-40B4-BE49-F238E27FC236}">
                <a16:creationId xmlns:a16="http://schemas.microsoft.com/office/drawing/2014/main" id="{8D7911BA-3427-4E6E-8FA5-ABDF43E38261}"/>
              </a:ext>
            </a:extLst>
          </p:cNvPr>
          <p:cNvSpPr>
            <a:spLocks noGrp="1"/>
          </p:cNvSpPr>
          <p:nvPr>
            <p:ph type="body" sz="quarter" idx="14" hasCustomPrompt="1"/>
          </p:nvPr>
        </p:nvSpPr>
        <p:spPr>
          <a:xfrm>
            <a:off x="360363" y="1800000"/>
            <a:ext cx="9510712" cy="4518000"/>
          </a:xfrm>
        </p:spPr>
        <p:txBody>
          <a:bodyPr/>
          <a:lstStyle>
            <a:lvl1pPr marL="0" indent="0" rtl="0">
              <a:lnSpc>
                <a:spcPts val="5400"/>
              </a:lnSpc>
              <a:buNone/>
              <a:defRPr sz="5400" cap="all" baseline="0">
                <a:solidFill>
                  <a:schemeClr val="accent1"/>
                </a:solidFill>
              </a:defRPr>
            </a:lvl1pPr>
          </a:lstStyle>
          <a:p>
            <a:pPr lvl="0"/>
            <a:r>
              <a:rPr lang="en-US" noProof="0" dirty="0"/>
              <a:t>A single highlighted Statement with a maximum length of four lines.</a:t>
            </a:r>
          </a:p>
        </p:txBody>
      </p:sp>
      <p:sp>
        <p:nvSpPr>
          <p:cNvPr id="8" name="Chapter">
            <a:extLst>
              <a:ext uri="{FF2B5EF4-FFF2-40B4-BE49-F238E27FC236}">
                <a16:creationId xmlns:a16="http://schemas.microsoft.com/office/drawing/2014/main" id="{C0AEF35E-AE0A-4B52-AFC6-676AA2D5BFC2}"/>
              </a:ext>
            </a:extLst>
          </p:cNvPr>
          <p:cNvSpPr>
            <a:spLocks noGrp="1"/>
          </p:cNvSpPr>
          <p:nvPr>
            <p:ph type="body" sz="quarter" idx="13" hasCustomPrompt="1"/>
          </p:nvPr>
        </p:nvSpPr>
        <p:spPr>
          <a:xfrm>
            <a:off x="360000" y="360000"/>
            <a:ext cx="7549200" cy="258763"/>
          </a:xfrm>
        </p:spPr>
        <p:txBody>
          <a:bodyPr/>
          <a:lstStyle>
            <a:lvl1pPr marL="0" indent="0" rtl="0">
              <a:buNone/>
              <a:defRPr sz="1200">
                <a:solidFill>
                  <a:schemeClr val="accent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noProof="0" dirty="0"/>
              <a:t>Chapter Title (no headline)</a:t>
            </a:r>
          </a:p>
        </p:txBody>
      </p:sp>
    </p:spTree>
    <p:extLst>
      <p:ext uri="{BB962C8B-B14F-4D97-AF65-F5344CB8AC3E}">
        <p14:creationId xmlns:p14="http://schemas.microsoft.com/office/powerpoint/2010/main" val="4173343524"/>
      </p:ext>
    </p:extLst>
  </p:cSld>
  <p:clrMapOvr>
    <a:overrideClrMapping bg1="lt1" tx1="dk1" bg2="lt2" tx2="dk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Highlighted content #1">
    <p:bg>
      <p:bgPr>
        <a:solidFill>
          <a:schemeClr val="accent1"/>
        </a:solidFill>
        <a:effectLst/>
      </p:bgPr>
    </p:bg>
    <p:spTree>
      <p:nvGrpSpPr>
        <p:cNvPr id="1" name=""/>
        <p:cNvGrpSpPr/>
        <p:nvPr/>
      </p:nvGrpSpPr>
      <p:grpSpPr>
        <a:xfrm>
          <a:off x="0" y="0"/>
          <a:ext cx="0" cy="0"/>
          <a:chOff x="0" y="0"/>
          <a:chExt cx="0" cy="0"/>
        </a:xfrm>
      </p:grpSpPr>
      <p:graphicFrame>
        <p:nvGraphicFramePr>
          <p:cNvPr id="11" name="Object 10" hidden="1">
            <a:extLst>
              <a:ext uri="{FF2B5EF4-FFF2-40B4-BE49-F238E27FC236}">
                <a16:creationId xmlns:a16="http://schemas.microsoft.com/office/drawing/2014/main" id="{EAD032BE-3926-4BB4-AE2D-34D156E6ACE4}"/>
              </a:ext>
            </a:extLst>
          </p:cNvPr>
          <p:cNvGraphicFramePr>
            <a:graphicFrameLocks noChangeAspect="1"/>
          </p:cNvGraphicFramePr>
          <p:nvPr userDrawn="1">
            <p:custDataLst>
              <p:tags r:id="rId1"/>
            </p:custDataLst>
            <p:extLst>
              <p:ext uri="{D42A27DB-BD31-4B8C-83A1-F6EECF244321}">
                <p14:modId xmlns:p14="http://schemas.microsoft.com/office/powerpoint/2010/main" val="324803771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70" imgH="469" progId="TCLayout.ActiveDocument.1">
                  <p:embed/>
                </p:oleObj>
              </mc:Choice>
              <mc:Fallback>
                <p:oleObj name="think-cell Slide" r:id="rId3" imgW="470" imgH="469" progId="TCLayout.ActiveDocument.1">
                  <p:embed/>
                  <p:pic>
                    <p:nvPicPr>
                      <p:cNvPr id="11" name="Object 10" hidden="1">
                        <a:extLst>
                          <a:ext uri="{FF2B5EF4-FFF2-40B4-BE49-F238E27FC236}">
                            <a16:creationId xmlns:a16="http://schemas.microsoft.com/office/drawing/2014/main" id="{EAD032BE-3926-4BB4-AE2D-34D156E6ACE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6" name="Pagenumber">
            <a:extLst>
              <a:ext uri="{FF2B5EF4-FFF2-40B4-BE49-F238E27FC236}">
                <a16:creationId xmlns:a16="http://schemas.microsoft.com/office/drawing/2014/main" id="{9415F646-42E2-45F1-B013-16C33110A556}"/>
              </a:ext>
            </a:extLst>
          </p:cNvPr>
          <p:cNvSpPr>
            <a:spLocks noGrp="1"/>
          </p:cNvSpPr>
          <p:nvPr>
            <p:ph type="sldNum" sz="quarter" idx="12"/>
          </p:nvPr>
        </p:nvSpPr>
        <p:spPr/>
        <p:txBody>
          <a:bodyPr/>
          <a:lstStyle>
            <a:lvl1pPr rtl="0">
              <a:defRPr>
                <a:solidFill>
                  <a:schemeClr val="bg1"/>
                </a:solidFill>
              </a:defRPr>
            </a:lvl1pPr>
          </a:lstStyle>
          <a:p>
            <a:fld id="{0CE2C118-78B0-4948-9692-2E57815A59D4}" type="slidenum">
              <a:rPr lang="en-US" noProof="0" smtClean="0"/>
              <a:pPr/>
              <a:t>‹#›</a:t>
            </a:fld>
            <a:endParaRPr lang="en-US" noProof="0" dirty="0"/>
          </a:p>
        </p:txBody>
      </p:sp>
      <p:sp>
        <p:nvSpPr>
          <p:cNvPr id="5" name="Footer">
            <a:extLst>
              <a:ext uri="{FF2B5EF4-FFF2-40B4-BE49-F238E27FC236}">
                <a16:creationId xmlns:a16="http://schemas.microsoft.com/office/drawing/2014/main" id="{61A0B39E-37BE-4385-8BDA-BB7943378EC3}"/>
              </a:ext>
            </a:extLst>
          </p:cNvPr>
          <p:cNvSpPr>
            <a:spLocks noGrp="1"/>
          </p:cNvSpPr>
          <p:nvPr>
            <p:ph type="ftr" sz="quarter" idx="11"/>
          </p:nvPr>
        </p:nvSpPr>
        <p:spPr/>
        <p:txBody>
          <a:bodyPr/>
          <a:lstStyle>
            <a:lvl1pPr rtl="0">
              <a:defRPr>
                <a:solidFill>
                  <a:schemeClr val="bg1"/>
                </a:solidFill>
              </a:defRPr>
            </a:lvl1pPr>
          </a:lstStyle>
          <a:p>
            <a:r>
              <a:rPr lang="en-US" noProof="0" dirty="0"/>
              <a:t>Georg Weichhart / DT</a:t>
            </a:r>
          </a:p>
        </p:txBody>
      </p:sp>
      <p:sp>
        <p:nvSpPr>
          <p:cNvPr id="4" name="Date">
            <a:extLst>
              <a:ext uri="{FF2B5EF4-FFF2-40B4-BE49-F238E27FC236}">
                <a16:creationId xmlns:a16="http://schemas.microsoft.com/office/drawing/2014/main" id="{80DC0812-16D9-4AAA-9288-BBB8F9B0AA16}"/>
              </a:ext>
            </a:extLst>
          </p:cNvPr>
          <p:cNvSpPr>
            <a:spLocks noGrp="1"/>
          </p:cNvSpPr>
          <p:nvPr>
            <p:ph type="dt" sz="half" idx="10"/>
          </p:nvPr>
        </p:nvSpPr>
        <p:spPr/>
        <p:txBody>
          <a:bodyPr/>
          <a:lstStyle>
            <a:lvl1pPr rtl="0">
              <a:defRPr>
                <a:solidFill>
                  <a:schemeClr val="bg1"/>
                </a:solidFill>
              </a:defRPr>
            </a:lvl1pPr>
          </a:lstStyle>
          <a:p>
            <a:r>
              <a:rPr lang="en-US" noProof="0" dirty="0"/>
              <a:t>06.11.2024</a:t>
            </a:r>
          </a:p>
        </p:txBody>
      </p:sp>
      <p:sp>
        <p:nvSpPr>
          <p:cNvPr id="3" name="Content 1">
            <a:extLst>
              <a:ext uri="{FF2B5EF4-FFF2-40B4-BE49-F238E27FC236}">
                <a16:creationId xmlns:a16="http://schemas.microsoft.com/office/drawing/2014/main" id="{0EEAC8B6-DD7A-43F1-97E4-FC4F39BDA5BB}"/>
              </a:ext>
            </a:extLst>
          </p:cNvPr>
          <p:cNvSpPr>
            <a:spLocks noGrp="1"/>
          </p:cNvSpPr>
          <p:nvPr>
            <p:ph idx="1" hasCustomPrompt="1"/>
          </p:nvPr>
        </p:nvSpPr>
        <p:spPr>
          <a:xfrm>
            <a:off x="360363" y="1800000"/>
            <a:ext cx="7553325" cy="4513262"/>
          </a:xfrm>
        </p:spPr>
        <p:txBody>
          <a:bodyPr/>
          <a:lstStyle>
            <a:lvl1pPr rtl="0">
              <a:buClr>
                <a:schemeClr val="bg1"/>
              </a:buClr>
              <a:defRPr>
                <a:solidFill>
                  <a:schemeClr val="bg1"/>
                </a:solidFill>
              </a:defRPr>
            </a:lvl1pPr>
            <a:lvl2pPr rtl="0">
              <a:buClr>
                <a:schemeClr val="bg1"/>
              </a:buClr>
              <a:defRPr>
                <a:solidFill>
                  <a:schemeClr val="bg1"/>
                </a:solidFill>
              </a:defRPr>
            </a:lvl2pPr>
            <a:lvl3pPr rtl="0">
              <a:buClr>
                <a:schemeClr val="bg1"/>
              </a:buClr>
              <a:defRPr>
                <a:solidFill>
                  <a:schemeClr val="bg1"/>
                </a:solidFill>
              </a:defRPr>
            </a:lvl3pPr>
            <a:lvl4pPr rtl="0">
              <a:buClr>
                <a:schemeClr val="bg1"/>
              </a:buClr>
              <a:defRPr>
                <a:solidFill>
                  <a:schemeClr val="bg1"/>
                </a:solidFill>
              </a:defRPr>
            </a:lvl4pPr>
            <a:lvl5pPr rtl="0">
              <a:buClr>
                <a:schemeClr val="bg1"/>
              </a:buClr>
              <a:defRPr>
                <a:solidFill>
                  <a:schemeClr val="bg1"/>
                </a:solidFill>
              </a:defRPr>
            </a:lvl5pPr>
          </a:lstStyle>
          <a:p>
            <a:pPr lvl="0"/>
            <a:r>
              <a:rPr lang="en-US" noProof="0" dirty="0" err="1"/>
              <a:t>Mastertextformat</a:t>
            </a:r>
            <a:r>
              <a:rPr lang="en-US" noProof="0" dirty="0"/>
              <a:t> </a:t>
            </a:r>
            <a:r>
              <a:rPr lang="en-US" noProof="0" dirty="0" err="1"/>
              <a:t>bearbeiten</a:t>
            </a:r>
            <a:endParaRPr lang="en-US" noProof="0" dirty="0"/>
          </a:p>
          <a:p>
            <a:pPr lvl="1"/>
            <a:r>
              <a:rPr lang="en-US" noProof="0" dirty="0" err="1"/>
              <a:t>Zweite</a:t>
            </a:r>
            <a:r>
              <a:rPr lang="en-US" noProof="0" dirty="0"/>
              <a:t> Ebene</a:t>
            </a:r>
          </a:p>
          <a:p>
            <a:pPr lvl="2"/>
            <a:r>
              <a:rPr lang="en-US" noProof="0" dirty="0" err="1"/>
              <a:t>Dritte</a:t>
            </a:r>
            <a:r>
              <a:rPr lang="en-US" noProof="0" dirty="0"/>
              <a:t> Ebene</a:t>
            </a:r>
          </a:p>
          <a:p>
            <a:pPr lvl="3"/>
            <a:r>
              <a:rPr lang="en-US" noProof="0" dirty="0" err="1"/>
              <a:t>Vierte</a:t>
            </a:r>
            <a:r>
              <a:rPr lang="en-US" noProof="0" dirty="0"/>
              <a:t> Ebene</a:t>
            </a:r>
          </a:p>
          <a:p>
            <a:pPr lvl="4"/>
            <a:r>
              <a:rPr lang="en-US" noProof="0" dirty="0" err="1"/>
              <a:t>Fünfte</a:t>
            </a:r>
            <a:r>
              <a:rPr lang="en-US" noProof="0" dirty="0"/>
              <a:t> Ebene</a:t>
            </a:r>
          </a:p>
        </p:txBody>
      </p:sp>
      <p:sp>
        <p:nvSpPr>
          <p:cNvPr id="2" name="Title 1">
            <a:extLst>
              <a:ext uri="{FF2B5EF4-FFF2-40B4-BE49-F238E27FC236}">
                <a16:creationId xmlns:a16="http://schemas.microsoft.com/office/drawing/2014/main" id="{9F1ED5DF-7377-4226-8985-9A5CEB05A5B7}"/>
              </a:ext>
            </a:extLst>
          </p:cNvPr>
          <p:cNvSpPr>
            <a:spLocks noGrp="1"/>
          </p:cNvSpPr>
          <p:nvPr>
            <p:ph type="title" hasCustomPrompt="1"/>
          </p:nvPr>
        </p:nvSpPr>
        <p:spPr>
          <a:xfrm>
            <a:off x="360000" y="900000"/>
            <a:ext cx="7542000" cy="720000"/>
          </a:xfrm>
        </p:spPr>
        <p:txBody>
          <a:bodyPr vert="horz"/>
          <a:lstStyle>
            <a:lvl1pPr rtl="0">
              <a:defRPr>
                <a:solidFill>
                  <a:schemeClr val="bg1"/>
                </a:solidFill>
              </a:defRPr>
            </a:lvl1pPr>
          </a:lstStyle>
          <a:p>
            <a:r>
              <a:rPr lang="en-US" dirty="0"/>
              <a:t>Headline of the Slide with a Maximum Length of Two Lines</a:t>
            </a:r>
            <a:endParaRPr lang="en-US" noProof="0" dirty="0"/>
          </a:p>
        </p:txBody>
      </p:sp>
      <p:pic>
        <p:nvPicPr>
          <p:cNvPr id="9" name="Logo">
            <a:extLst>
              <a:ext uri="{FF2B5EF4-FFF2-40B4-BE49-F238E27FC236}">
                <a16:creationId xmlns:a16="http://schemas.microsoft.com/office/drawing/2014/main" id="{56F32716-C5FF-4442-B841-5F33B809169F}"/>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10157606" y="320400"/>
            <a:ext cx="1673997" cy="424119"/>
          </a:xfrm>
          <a:prstGeom prst="rect">
            <a:avLst/>
          </a:prstGeom>
        </p:spPr>
      </p:pic>
      <p:sp>
        <p:nvSpPr>
          <p:cNvPr id="8" name="Chapter">
            <a:extLst>
              <a:ext uri="{FF2B5EF4-FFF2-40B4-BE49-F238E27FC236}">
                <a16:creationId xmlns:a16="http://schemas.microsoft.com/office/drawing/2014/main" id="{C0AEF35E-AE0A-4B52-AFC6-676AA2D5BFC2}"/>
              </a:ext>
            </a:extLst>
          </p:cNvPr>
          <p:cNvSpPr>
            <a:spLocks noGrp="1"/>
          </p:cNvSpPr>
          <p:nvPr>
            <p:ph type="body" sz="quarter" idx="13" hasCustomPrompt="1"/>
          </p:nvPr>
        </p:nvSpPr>
        <p:spPr>
          <a:xfrm>
            <a:off x="360000" y="360000"/>
            <a:ext cx="7558088" cy="258763"/>
          </a:xfrm>
        </p:spPr>
        <p:txBody>
          <a:bodyPr/>
          <a:lstStyle>
            <a:lvl1pPr marL="0" indent="0" rtl="0">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noProof="0" dirty="0"/>
              <a:t>Chapter Title (no headline)</a:t>
            </a:r>
          </a:p>
        </p:txBody>
      </p:sp>
      <p:sp>
        <p:nvSpPr>
          <p:cNvPr id="10" name="CopyrightSlideMasterPT">
            <a:extLst>
              <a:ext uri="{FF2B5EF4-FFF2-40B4-BE49-F238E27FC236}">
                <a16:creationId xmlns:a16="http://schemas.microsoft.com/office/drawing/2014/main" id="{6BAE4CE9-10E0-4EA3-B5BE-3036B5B90537}"/>
              </a:ext>
            </a:extLst>
          </p:cNvPr>
          <p:cNvSpPr txBox="1"/>
          <p:nvPr userDrawn="1"/>
        </p:nvSpPr>
        <p:spPr>
          <a:xfrm>
            <a:off x="360000" y="6453000"/>
            <a:ext cx="5588363" cy="252000"/>
          </a:xfrm>
          <a:prstGeom prst="rect">
            <a:avLst/>
          </a:prstGeom>
        </p:spPr>
        <p:txBody>
          <a:bodyPr vert="horz" wrap="square" lIns="0" tIns="0" rIns="0" bIns="0" rtlCol="0" anchor="b">
            <a:noAutofit/>
          </a:bodyPr>
          <a:lstStyle/>
          <a:p>
            <a:pPr marL="0" marR="0" lvl="0" indent="0" algn="l" defTabSz="180000" rtl="0" eaLnBrk="1" fontAlgn="auto" latinLnBrk="0" hangingPunct="1">
              <a:lnSpc>
                <a:spcPct val="100000"/>
              </a:lnSpc>
              <a:spcBef>
                <a:spcPts val="600"/>
              </a:spcBef>
              <a:spcAft>
                <a:spcPts val="0"/>
              </a:spcAft>
              <a:buClr>
                <a:schemeClr val="accent1"/>
              </a:buClr>
              <a:buSzTx/>
              <a:buFont typeface="Arial" panose="020B0604020202020204" pitchFamily="34" charset="0"/>
              <a:buNone/>
              <a:tabLst/>
              <a:defRPr/>
            </a:pPr>
            <a:r>
              <a:rPr lang="en-US" sz="1000" noProof="0" dirty="0">
                <a:solidFill>
                  <a:schemeClr val="bg1"/>
                </a:solidFill>
                <a:effectLst/>
                <a:latin typeface="+mj-lt"/>
                <a:ea typeface="Times New Roman" panose="02020603050405020304" pitchFamily="18" charset="0"/>
                <a:cs typeface="Times New Roman" panose="02020603050405020304" pitchFamily="18" charset="0"/>
              </a:rPr>
              <a:t>Restricted © Primetals Technologies 2021-2024. All rights reserved.</a:t>
            </a:r>
          </a:p>
        </p:txBody>
      </p:sp>
    </p:spTree>
    <p:extLst>
      <p:ext uri="{BB962C8B-B14F-4D97-AF65-F5344CB8AC3E}">
        <p14:creationId xmlns:p14="http://schemas.microsoft.com/office/powerpoint/2010/main" val="2935876432"/>
      </p:ext>
    </p:extLst>
  </p:cSld>
  <p:clrMapOvr>
    <a:overrideClrMapping bg1="lt1" tx1="dk1" bg2="lt2" tx2="dk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Highlighted content #2">
    <p:bg>
      <p:bgPr>
        <a:solidFill>
          <a:schemeClr val="tx1"/>
        </a:solidFill>
        <a:effectLst/>
      </p:bgPr>
    </p:bg>
    <p:spTree>
      <p:nvGrpSpPr>
        <p:cNvPr id="1" name=""/>
        <p:cNvGrpSpPr/>
        <p:nvPr/>
      </p:nvGrpSpPr>
      <p:grpSpPr>
        <a:xfrm>
          <a:off x="0" y="0"/>
          <a:ext cx="0" cy="0"/>
          <a:chOff x="0" y="0"/>
          <a:chExt cx="0" cy="0"/>
        </a:xfrm>
      </p:grpSpPr>
      <p:graphicFrame>
        <p:nvGraphicFramePr>
          <p:cNvPr id="11" name="Object 10" hidden="1">
            <a:extLst>
              <a:ext uri="{FF2B5EF4-FFF2-40B4-BE49-F238E27FC236}">
                <a16:creationId xmlns:a16="http://schemas.microsoft.com/office/drawing/2014/main" id="{F64A000D-5A35-4A85-93A3-584163C1AD16}"/>
              </a:ext>
            </a:extLst>
          </p:cNvPr>
          <p:cNvGraphicFramePr>
            <a:graphicFrameLocks noChangeAspect="1"/>
          </p:cNvGraphicFramePr>
          <p:nvPr userDrawn="1">
            <p:custDataLst>
              <p:tags r:id="rId1"/>
            </p:custDataLst>
            <p:extLst>
              <p:ext uri="{D42A27DB-BD31-4B8C-83A1-F6EECF244321}">
                <p14:modId xmlns:p14="http://schemas.microsoft.com/office/powerpoint/2010/main" val="283658333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70" imgH="469" progId="TCLayout.ActiveDocument.1">
                  <p:embed/>
                </p:oleObj>
              </mc:Choice>
              <mc:Fallback>
                <p:oleObj name="think-cell Slide" r:id="rId3" imgW="470" imgH="469" progId="TCLayout.ActiveDocument.1">
                  <p:embed/>
                  <p:pic>
                    <p:nvPicPr>
                      <p:cNvPr id="11" name="Object 10" hidden="1">
                        <a:extLst>
                          <a:ext uri="{FF2B5EF4-FFF2-40B4-BE49-F238E27FC236}">
                            <a16:creationId xmlns:a16="http://schemas.microsoft.com/office/drawing/2014/main" id="{F64A000D-5A35-4A85-93A3-584163C1AD16}"/>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6" name="Pagenumber">
            <a:extLst>
              <a:ext uri="{FF2B5EF4-FFF2-40B4-BE49-F238E27FC236}">
                <a16:creationId xmlns:a16="http://schemas.microsoft.com/office/drawing/2014/main" id="{9415F646-42E2-45F1-B013-16C33110A556}"/>
              </a:ext>
            </a:extLst>
          </p:cNvPr>
          <p:cNvSpPr>
            <a:spLocks noGrp="1"/>
          </p:cNvSpPr>
          <p:nvPr>
            <p:ph type="sldNum" sz="quarter" idx="12"/>
          </p:nvPr>
        </p:nvSpPr>
        <p:spPr/>
        <p:txBody>
          <a:bodyPr/>
          <a:lstStyle>
            <a:lvl1pPr rtl="0">
              <a:defRPr>
                <a:solidFill>
                  <a:schemeClr val="bg1"/>
                </a:solidFill>
              </a:defRPr>
            </a:lvl1pPr>
          </a:lstStyle>
          <a:p>
            <a:fld id="{0CE2C118-78B0-4948-9692-2E57815A59D4}" type="slidenum">
              <a:rPr lang="en-US" noProof="0" smtClean="0"/>
              <a:pPr/>
              <a:t>‹#›</a:t>
            </a:fld>
            <a:endParaRPr lang="en-US" noProof="0" dirty="0"/>
          </a:p>
        </p:txBody>
      </p:sp>
      <p:sp>
        <p:nvSpPr>
          <p:cNvPr id="5" name="Footer">
            <a:extLst>
              <a:ext uri="{FF2B5EF4-FFF2-40B4-BE49-F238E27FC236}">
                <a16:creationId xmlns:a16="http://schemas.microsoft.com/office/drawing/2014/main" id="{61A0B39E-37BE-4385-8BDA-BB7943378EC3}"/>
              </a:ext>
            </a:extLst>
          </p:cNvPr>
          <p:cNvSpPr>
            <a:spLocks noGrp="1"/>
          </p:cNvSpPr>
          <p:nvPr>
            <p:ph type="ftr" sz="quarter" idx="11"/>
          </p:nvPr>
        </p:nvSpPr>
        <p:spPr/>
        <p:txBody>
          <a:bodyPr/>
          <a:lstStyle>
            <a:lvl1pPr rtl="0">
              <a:defRPr>
                <a:solidFill>
                  <a:schemeClr val="bg1"/>
                </a:solidFill>
              </a:defRPr>
            </a:lvl1pPr>
          </a:lstStyle>
          <a:p>
            <a:r>
              <a:rPr lang="en-US" noProof="0" dirty="0"/>
              <a:t>Georg Weichhart / DT</a:t>
            </a:r>
          </a:p>
        </p:txBody>
      </p:sp>
      <p:sp>
        <p:nvSpPr>
          <p:cNvPr id="4" name="Date">
            <a:extLst>
              <a:ext uri="{FF2B5EF4-FFF2-40B4-BE49-F238E27FC236}">
                <a16:creationId xmlns:a16="http://schemas.microsoft.com/office/drawing/2014/main" id="{80DC0812-16D9-4AAA-9288-BBB8F9B0AA16}"/>
              </a:ext>
            </a:extLst>
          </p:cNvPr>
          <p:cNvSpPr>
            <a:spLocks noGrp="1"/>
          </p:cNvSpPr>
          <p:nvPr>
            <p:ph type="dt" sz="half" idx="10"/>
          </p:nvPr>
        </p:nvSpPr>
        <p:spPr/>
        <p:txBody>
          <a:bodyPr/>
          <a:lstStyle>
            <a:lvl1pPr rtl="0">
              <a:defRPr>
                <a:solidFill>
                  <a:schemeClr val="bg1"/>
                </a:solidFill>
              </a:defRPr>
            </a:lvl1pPr>
          </a:lstStyle>
          <a:p>
            <a:r>
              <a:rPr lang="en-US" noProof="0" dirty="0"/>
              <a:t>06.11.2024</a:t>
            </a:r>
          </a:p>
        </p:txBody>
      </p:sp>
      <p:sp>
        <p:nvSpPr>
          <p:cNvPr id="3" name="Content 1">
            <a:extLst>
              <a:ext uri="{FF2B5EF4-FFF2-40B4-BE49-F238E27FC236}">
                <a16:creationId xmlns:a16="http://schemas.microsoft.com/office/drawing/2014/main" id="{0EEAC8B6-DD7A-43F1-97E4-FC4F39BDA5BB}"/>
              </a:ext>
            </a:extLst>
          </p:cNvPr>
          <p:cNvSpPr>
            <a:spLocks noGrp="1"/>
          </p:cNvSpPr>
          <p:nvPr>
            <p:ph idx="1" hasCustomPrompt="1"/>
          </p:nvPr>
        </p:nvSpPr>
        <p:spPr>
          <a:xfrm>
            <a:off x="360363" y="1800000"/>
            <a:ext cx="7549200" cy="4513262"/>
          </a:xfrm>
        </p:spPr>
        <p:txBody>
          <a:bodyPr/>
          <a:lstStyle>
            <a:lvl1pPr rtl="0">
              <a:buClr>
                <a:schemeClr val="bg1"/>
              </a:buClr>
              <a:defRPr>
                <a:solidFill>
                  <a:schemeClr val="bg1"/>
                </a:solidFill>
              </a:defRPr>
            </a:lvl1pPr>
            <a:lvl2pPr rtl="0">
              <a:buClr>
                <a:schemeClr val="bg1"/>
              </a:buClr>
              <a:defRPr>
                <a:solidFill>
                  <a:schemeClr val="bg1"/>
                </a:solidFill>
              </a:defRPr>
            </a:lvl2pPr>
            <a:lvl3pPr rtl="0">
              <a:buClr>
                <a:schemeClr val="bg1"/>
              </a:buClr>
              <a:defRPr>
                <a:solidFill>
                  <a:schemeClr val="bg1"/>
                </a:solidFill>
              </a:defRPr>
            </a:lvl3pPr>
            <a:lvl4pPr rtl="0">
              <a:buClr>
                <a:schemeClr val="bg1"/>
              </a:buClr>
              <a:defRPr>
                <a:solidFill>
                  <a:schemeClr val="bg1"/>
                </a:solidFill>
              </a:defRPr>
            </a:lvl4pPr>
            <a:lvl5pPr rtl="0">
              <a:buClr>
                <a:schemeClr val="bg1"/>
              </a:buClr>
              <a:defRPr>
                <a:solidFill>
                  <a:schemeClr val="bg1"/>
                </a:solidFill>
              </a:defRPr>
            </a:lvl5pPr>
          </a:lstStyle>
          <a:p>
            <a:pPr lvl="0"/>
            <a:r>
              <a:rPr lang="en-US" noProof="0" dirty="0" err="1"/>
              <a:t>Mastertextformat</a:t>
            </a:r>
            <a:r>
              <a:rPr lang="en-US" noProof="0" dirty="0"/>
              <a:t> </a:t>
            </a:r>
            <a:r>
              <a:rPr lang="en-US" noProof="0" dirty="0" err="1"/>
              <a:t>bearbeiten</a:t>
            </a:r>
            <a:endParaRPr lang="en-US" noProof="0" dirty="0"/>
          </a:p>
          <a:p>
            <a:pPr lvl="1"/>
            <a:r>
              <a:rPr lang="en-US" noProof="0" dirty="0" err="1"/>
              <a:t>Zweite</a:t>
            </a:r>
            <a:r>
              <a:rPr lang="en-US" noProof="0" dirty="0"/>
              <a:t> Ebene</a:t>
            </a:r>
          </a:p>
          <a:p>
            <a:pPr lvl="2"/>
            <a:r>
              <a:rPr lang="en-US" noProof="0" dirty="0" err="1"/>
              <a:t>Dritte</a:t>
            </a:r>
            <a:r>
              <a:rPr lang="en-US" noProof="0" dirty="0"/>
              <a:t> Ebene</a:t>
            </a:r>
          </a:p>
          <a:p>
            <a:pPr lvl="3"/>
            <a:r>
              <a:rPr lang="en-US" noProof="0" dirty="0" err="1"/>
              <a:t>Vierte</a:t>
            </a:r>
            <a:r>
              <a:rPr lang="en-US" noProof="0" dirty="0"/>
              <a:t> Ebene</a:t>
            </a:r>
          </a:p>
          <a:p>
            <a:pPr lvl="4"/>
            <a:r>
              <a:rPr lang="en-US" noProof="0" dirty="0" err="1"/>
              <a:t>Fünfte</a:t>
            </a:r>
            <a:r>
              <a:rPr lang="en-US" noProof="0" dirty="0"/>
              <a:t> Ebene</a:t>
            </a:r>
          </a:p>
        </p:txBody>
      </p:sp>
      <p:sp>
        <p:nvSpPr>
          <p:cNvPr id="2" name="Title 1">
            <a:extLst>
              <a:ext uri="{FF2B5EF4-FFF2-40B4-BE49-F238E27FC236}">
                <a16:creationId xmlns:a16="http://schemas.microsoft.com/office/drawing/2014/main" id="{9F1ED5DF-7377-4226-8985-9A5CEB05A5B7}"/>
              </a:ext>
            </a:extLst>
          </p:cNvPr>
          <p:cNvSpPr>
            <a:spLocks noGrp="1"/>
          </p:cNvSpPr>
          <p:nvPr>
            <p:ph type="title" hasCustomPrompt="1"/>
          </p:nvPr>
        </p:nvSpPr>
        <p:spPr>
          <a:xfrm>
            <a:off x="360000" y="900000"/>
            <a:ext cx="7549200" cy="720000"/>
          </a:xfrm>
        </p:spPr>
        <p:txBody>
          <a:bodyPr vert="horz"/>
          <a:lstStyle>
            <a:lvl1pPr rtl="0">
              <a:defRPr>
                <a:solidFill>
                  <a:schemeClr val="bg1"/>
                </a:solidFill>
              </a:defRPr>
            </a:lvl1pPr>
          </a:lstStyle>
          <a:p>
            <a:r>
              <a:rPr lang="en-US" dirty="0"/>
              <a:t>Headline of the Slide with a Maximum Length of Two Lines</a:t>
            </a:r>
            <a:endParaRPr lang="en-US" noProof="0" dirty="0"/>
          </a:p>
        </p:txBody>
      </p:sp>
      <p:pic>
        <p:nvPicPr>
          <p:cNvPr id="9" name="Logo">
            <a:extLst>
              <a:ext uri="{FF2B5EF4-FFF2-40B4-BE49-F238E27FC236}">
                <a16:creationId xmlns:a16="http://schemas.microsoft.com/office/drawing/2014/main" id="{56F32716-C5FF-4442-B841-5F33B809169F}"/>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10157606" y="320400"/>
            <a:ext cx="1673997" cy="424119"/>
          </a:xfrm>
          <a:prstGeom prst="rect">
            <a:avLst/>
          </a:prstGeom>
        </p:spPr>
      </p:pic>
      <p:sp>
        <p:nvSpPr>
          <p:cNvPr id="8" name="Chapter">
            <a:extLst>
              <a:ext uri="{FF2B5EF4-FFF2-40B4-BE49-F238E27FC236}">
                <a16:creationId xmlns:a16="http://schemas.microsoft.com/office/drawing/2014/main" id="{C0AEF35E-AE0A-4B52-AFC6-676AA2D5BFC2}"/>
              </a:ext>
            </a:extLst>
          </p:cNvPr>
          <p:cNvSpPr>
            <a:spLocks noGrp="1"/>
          </p:cNvSpPr>
          <p:nvPr>
            <p:ph type="body" sz="quarter" idx="13" hasCustomPrompt="1"/>
          </p:nvPr>
        </p:nvSpPr>
        <p:spPr>
          <a:xfrm>
            <a:off x="360000" y="360000"/>
            <a:ext cx="7558088" cy="258763"/>
          </a:xfrm>
        </p:spPr>
        <p:txBody>
          <a:bodyPr/>
          <a:lstStyle>
            <a:lvl1pPr marL="0" indent="0" rtl="0">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noProof="0" dirty="0"/>
              <a:t>Chapter Title (no headline)</a:t>
            </a:r>
          </a:p>
        </p:txBody>
      </p:sp>
      <p:sp>
        <p:nvSpPr>
          <p:cNvPr id="10" name="CopyrightSlideMasterPT">
            <a:extLst>
              <a:ext uri="{FF2B5EF4-FFF2-40B4-BE49-F238E27FC236}">
                <a16:creationId xmlns:a16="http://schemas.microsoft.com/office/drawing/2014/main" id="{8710FF46-E677-4E6C-BF0A-830960422999}"/>
              </a:ext>
            </a:extLst>
          </p:cNvPr>
          <p:cNvSpPr txBox="1"/>
          <p:nvPr userDrawn="1"/>
        </p:nvSpPr>
        <p:spPr>
          <a:xfrm>
            <a:off x="360000" y="6453000"/>
            <a:ext cx="5588363" cy="252000"/>
          </a:xfrm>
          <a:prstGeom prst="rect">
            <a:avLst/>
          </a:prstGeom>
        </p:spPr>
        <p:txBody>
          <a:bodyPr vert="horz" wrap="square" lIns="0" tIns="0" rIns="0" bIns="0" rtlCol="0" anchor="b">
            <a:noAutofit/>
          </a:bodyPr>
          <a:lstStyle/>
          <a:p>
            <a:pPr marL="0" marR="0" lvl="0" indent="0" algn="l" defTabSz="180000" rtl="0" eaLnBrk="1" fontAlgn="auto" latinLnBrk="0" hangingPunct="1">
              <a:lnSpc>
                <a:spcPct val="100000"/>
              </a:lnSpc>
              <a:spcBef>
                <a:spcPts val="600"/>
              </a:spcBef>
              <a:spcAft>
                <a:spcPts val="0"/>
              </a:spcAft>
              <a:buClr>
                <a:schemeClr val="accent1"/>
              </a:buClr>
              <a:buSzTx/>
              <a:buFont typeface="Arial" panose="020B0604020202020204" pitchFamily="34" charset="0"/>
              <a:buNone/>
              <a:tabLst/>
              <a:defRPr/>
            </a:pPr>
            <a:r>
              <a:rPr lang="en-US" sz="1000" noProof="0" dirty="0">
                <a:solidFill>
                  <a:schemeClr val="bg1"/>
                </a:solidFill>
                <a:effectLst/>
                <a:latin typeface="+mj-lt"/>
                <a:ea typeface="Times New Roman" panose="02020603050405020304" pitchFamily="18" charset="0"/>
                <a:cs typeface="Times New Roman" panose="02020603050405020304" pitchFamily="18" charset="0"/>
              </a:rPr>
              <a:t>Restricted © Primetals Technologies 2021-2024. All rights reserved.</a:t>
            </a:r>
          </a:p>
        </p:txBody>
      </p:sp>
    </p:spTree>
    <p:extLst>
      <p:ext uri="{BB962C8B-B14F-4D97-AF65-F5344CB8AC3E}">
        <p14:creationId xmlns:p14="http://schemas.microsoft.com/office/powerpoint/2010/main" val="3299022034"/>
      </p:ext>
    </p:extLst>
  </p:cSld>
  <p:clrMapOvr>
    <a:overrideClrMapping bg1="lt1" tx1="dk1" bg2="lt2" tx2="dk2" accent1="accent1" accent2="accent2" accent3="accent3" accent4="accent4" accent5="accent5" accent6="accent6" hlink="hlink" folHlink="folHlink"/>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References - one project">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E72DF550-3484-419A-BE2B-D9AA148A25D6}"/>
              </a:ext>
            </a:extLst>
          </p:cNvPr>
          <p:cNvGraphicFramePr>
            <a:graphicFrameLocks noChangeAspect="1"/>
          </p:cNvGraphicFramePr>
          <p:nvPr userDrawn="1">
            <p:custDataLst>
              <p:tags r:id="rId1"/>
            </p:custDataLst>
            <p:extLst>
              <p:ext uri="{D42A27DB-BD31-4B8C-83A1-F6EECF244321}">
                <p14:modId xmlns:p14="http://schemas.microsoft.com/office/powerpoint/2010/main" val="234820238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70" imgH="469" progId="TCLayout.ActiveDocument.1">
                  <p:embed/>
                </p:oleObj>
              </mc:Choice>
              <mc:Fallback>
                <p:oleObj name="think-cell Slide" r:id="rId3" imgW="470" imgH="469" progId="TCLayout.ActiveDocument.1">
                  <p:embed/>
                  <p:pic>
                    <p:nvPicPr>
                      <p:cNvPr id="9" name="Object 8" hidden="1">
                        <a:extLst>
                          <a:ext uri="{FF2B5EF4-FFF2-40B4-BE49-F238E27FC236}">
                            <a16:creationId xmlns:a16="http://schemas.microsoft.com/office/drawing/2014/main" id="{E72DF550-3484-419A-BE2B-D9AA148A25D6}"/>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7" name="Pagenumber">
            <a:extLst>
              <a:ext uri="{FF2B5EF4-FFF2-40B4-BE49-F238E27FC236}">
                <a16:creationId xmlns:a16="http://schemas.microsoft.com/office/drawing/2014/main" id="{4F6E0ADB-8058-4652-8F48-21C8CF77EBA6}"/>
              </a:ext>
            </a:extLst>
          </p:cNvPr>
          <p:cNvSpPr>
            <a:spLocks noGrp="1"/>
          </p:cNvSpPr>
          <p:nvPr>
            <p:ph type="sldNum" sz="quarter" idx="12"/>
          </p:nvPr>
        </p:nvSpPr>
        <p:spPr/>
        <p:txBody>
          <a:bodyPr/>
          <a:lstStyle>
            <a:lvl1pPr rtl="0">
              <a:defRPr/>
            </a:lvl1pPr>
          </a:lstStyle>
          <a:p>
            <a:fld id="{0CE2C118-78B0-4948-9692-2E57815A59D4}" type="slidenum">
              <a:rPr lang="en-US" noProof="0" smtClean="0"/>
              <a:pPr/>
              <a:t>‹#›</a:t>
            </a:fld>
            <a:endParaRPr lang="en-US" noProof="0" dirty="0"/>
          </a:p>
        </p:txBody>
      </p:sp>
      <p:sp>
        <p:nvSpPr>
          <p:cNvPr id="6" name="Footer">
            <a:extLst>
              <a:ext uri="{FF2B5EF4-FFF2-40B4-BE49-F238E27FC236}">
                <a16:creationId xmlns:a16="http://schemas.microsoft.com/office/drawing/2014/main" id="{77B17D79-02A5-463C-A7F3-A92241A9CD16}"/>
              </a:ext>
            </a:extLst>
          </p:cNvPr>
          <p:cNvSpPr>
            <a:spLocks noGrp="1"/>
          </p:cNvSpPr>
          <p:nvPr>
            <p:ph type="ftr" sz="quarter" idx="11"/>
          </p:nvPr>
        </p:nvSpPr>
        <p:spPr/>
        <p:txBody>
          <a:bodyPr/>
          <a:lstStyle>
            <a:lvl1pPr rtl="0">
              <a:defRPr/>
            </a:lvl1pPr>
          </a:lstStyle>
          <a:p>
            <a:r>
              <a:rPr lang="en-US" noProof="0" dirty="0"/>
              <a:t>Georg Weichhart / DT</a:t>
            </a:r>
          </a:p>
        </p:txBody>
      </p:sp>
      <p:sp>
        <p:nvSpPr>
          <p:cNvPr id="5" name="Date">
            <a:extLst>
              <a:ext uri="{FF2B5EF4-FFF2-40B4-BE49-F238E27FC236}">
                <a16:creationId xmlns:a16="http://schemas.microsoft.com/office/drawing/2014/main" id="{9FF4EC82-580C-4586-8F94-B52AC4B8F68F}"/>
              </a:ext>
            </a:extLst>
          </p:cNvPr>
          <p:cNvSpPr>
            <a:spLocks noGrp="1"/>
          </p:cNvSpPr>
          <p:nvPr>
            <p:ph type="dt" sz="half" idx="10"/>
          </p:nvPr>
        </p:nvSpPr>
        <p:spPr/>
        <p:txBody>
          <a:bodyPr/>
          <a:lstStyle>
            <a:lvl1pPr rtl="0">
              <a:defRPr/>
            </a:lvl1pPr>
          </a:lstStyle>
          <a:p>
            <a:r>
              <a:rPr lang="en-US" noProof="0" dirty="0"/>
              <a:t>06.11.2024</a:t>
            </a:r>
          </a:p>
        </p:txBody>
      </p:sp>
      <p:sp>
        <p:nvSpPr>
          <p:cNvPr id="3" name="Content 1">
            <a:extLst>
              <a:ext uri="{FF2B5EF4-FFF2-40B4-BE49-F238E27FC236}">
                <a16:creationId xmlns:a16="http://schemas.microsoft.com/office/drawing/2014/main" id="{EAB99FF0-D2F6-49B1-8163-8F41F44BD37E}"/>
              </a:ext>
            </a:extLst>
          </p:cNvPr>
          <p:cNvSpPr>
            <a:spLocks noGrp="1"/>
          </p:cNvSpPr>
          <p:nvPr>
            <p:ph sz="half" idx="1" hasCustomPrompt="1"/>
          </p:nvPr>
        </p:nvSpPr>
        <p:spPr>
          <a:xfrm>
            <a:off x="8201025" y="1800250"/>
            <a:ext cx="3630611" cy="4518000"/>
          </a:xfrm>
        </p:spPr>
        <p:txBody>
          <a:bodyPr/>
          <a:lstStyle>
            <a:lvl1pPr rtl="0">
              <a:defRPr/>
            </a:lvl1pPr>
            <a:lvl2pPr rtl="0">
              <a:defRPr/>
            </a:lvl2pPr>
            <a:lvl3pPr rtl="0">
              <a:defRPr/>
            </a:lvl3pPr>
            <a:lvl4pPr rtl="0">
              <a:defRPr/>
            </a:lvl4pPr>
            <a:lvl5pPr rtl="0">
              <a:defRPr/>
            </a:lvl5pPr>
          </a:lstStyle>
          <a:p>
            <a:pPr lvl="0"/>
            <a:r>
              <a:rPr lang="en-US" noProof="0" dirty="0" err="1"/>
              <a:t>Mastertextformat</a:t>
            </a:r>
            <a:r>
              <a:rPr lang="en-US" noProof="0" dirty="0"/>
              <a:t> </a:t>
            </a:r>
            <a:r>
              <a:rPr lang="en-US" noProof="0" dirty="0" err="1"/>
              <a:t>bearbeiten</a:t>
            </a:r>
            <a:endParaRPr lang="en-US" noProof="0" dirty="0"/>
          </a:p>
          <a:p>
            <a:pPr lvl="1"/>
            <a:r>
              <a:rPr lang="en-US" noProof="0" dirty="0" err="1"/>
              <a:t>Zweite</a:t>
            </a:r>
            <a:r>
              <a:rPr lang="en-US" noProof="0" dirty="0"/>
              <a:t> Ebene</a:t>
            </a:r>
          </a:p>
          <a:p>
            <a:pPr lvl="2"/>
            <a:r>
              <a:rPr lang="en-US" noProof="0" dirty="0" err="1"/>
              <a:t>Dritte</a:t>
            </a:r>
            <a:r>
              <a:rPr lang="en-US" noProof="0" dirty="0"/>
              <a:t> Ebene</a:t>
            </a:r>
          </a:p>
          <a:p>
            <a:pPr lvl="3"/>
            <a:r>
              <a:rPr lang="en-US" noProof="0" dirty="0" err="1"/>
              <a:t>Vierte</a:t>
            </a:r>
            <a:r>
              <a:rPr lang="en-US" noProof="0" dirty="0"/>
              <a:t> Ebene</a:t>
            </a:r>
          </a:p>
          <a:p>
            <a:pPr lvl="4"/>
            <a:r>
              <a:rPr lang="en-US" noProof="0" dirty="0" err="1"/>
              <a:t>Fünfte</a:t>
            </a:r>
            <a:r>
              <a:rPr lang="en-US" noProof="0" dirty="0"/>
              <a:t> Ebene</a:t>
            </a:r>
          </a:p>
        </p:txBody>
      </p:sp>
      <p:sp>
        <p:nvSpPr>
          <p:cNvPr id="10" name="Image 1">
            <a:extLst>
              <a:ext uri="{FF2B5EF4-FFF2-40B4-BE49-F238E27FC236}">
                <a16:creationId xmlns:a16="http://schemas.microsoft.com/office/drawing/2014/main" id="{172A9D52-A6B4-4186-A652-2BF58B83EA64}"/>
              </a:ext>
            </a:extLst>
          </p:cNvPr>
          <p:cNvSpPr>
            <a:spLocks noGrp="1"/>
          </p:cNvSpPr>
          <p:nvPr>
            <p:ph type="pic" sz="quarter" idx="14" hasCustomPrompt="1"/>
          </p:nvPr>
        </p:nvSpPr>
        <p:spPr>
          <a:xfrm>
            <a:off x="360363" y="1798638"/>
            <a:ext cx="7553324" cy="4518000"/>
          </a:xfrm>
          <a:prstGeom prst="rect">
            <a:avLst/>
          </a:prstGeom>
          <a:solidFill>
            <a:srgbClr val="ECECED"/>
          </a:solidFill>
        </p:spPr>
        <p:txBody>
          <a:bodyPr anchor="ctr"/>
          <a:lstStyle>
            <a:lvl1pPr marL="0" indent="0" algn="ctr" rtl="0">
              <a:buNone/>
              <a:defRPr>
                <a:solidFill>
                  <a:schemeClr val="bg1"/>
                </a:solidFill>
              </a:defRPr>
            </a:lvl1pPr>
          </a:lstStyle>
          <a:p>
            <a:r>
              <a:rPr lang="en-US" noProof="0" dirty="0"/>
              <a:t>Click to add image</a:t>
            </a:r>
          </a:p>
        </p:txBody>
      </p:sp>
      <p:sp>
        <p:nvSpPr>
          <p:cNvPr id="2" name="Title 1">
            <a:extLst>
              <a:ext uri="{FF2B5EF4-FFF2-40B4-BE49-F238E27FC236}">
                <a16:creationId xmlns:a16="http://schemas.microsoft.com/office/drawing/2014/main" id="{5F9BD10A-C2D6-4AAB-81E0-AE2109049063}"/>
              </a:ext>
            </a:extLst>
          </p:cNvPr>
          <p:cNvSpPr>
            <a:spLocks noGrp="1"/>
          </p:cNvSpPr>
          <p:nvPr>
            <p:ph type="title" hasCustomPrompt="1"/>
          </p:nvPr>
        </p:nvSpPr>
        <p:spPr>
          <a:xfrm>
            <a:off x="360000" y="900000"/>
            <a:ext cx="11473200" cy="720000"/>
          </a:xfrm>
        </p:spPr>
        <p:txBody>
          <a:bodyPr vert="horz"/>
          <a:lstStyle>
            <a:lvl1pPr rtl="0">
              <a:defRPr/>
            </a:lvl1pPr>
          </a:lstStyle>
          <a:p>
            <a:r>
              <a:rPr lang="en-US" dirty="0"/>
              <a:t>Headline of the Slide with a Maximum Length of Two Lines</a:t>
            </a:r>
            <a:endParaRPr lang="en-US" noProof="0" dirty="0"/>
          </a:p>
        </p:txBody>
      </p:sp>
      <p:sp>
        <p:nvSpPr>
          <p:cNvPr id="8" name="Chapter">
            <a:extLst>
              <a:ext uri="{FF2B5EF4-FFF2-40B4-BE49-F238E27FC236}">
                <a16:creationId xmlns:a16="http://schemas.microsoft.com/office/drawing/2014/main" id="{9F511298-DC0E-4550-AEAA-AAE6E08F28B8}"/>
              </a:ext>
            </a:extLst>
          </p:cNvPr>
          <p:cNvSpPr>
            <a:spLocks noGrp="1"/>
          </p:cNvSpPr>
          <p:nvPr>
            <p:ph type="body" sz="quarter" idx="13" hasCustomPrompt="1"/>
          </p:nvPr>
        </p:nvSpPr>
        <p:spPr>
          <a:xfrm>
            <a:off x="360000" y="360000"/>
            <a:ext cx="7558088" cy="258763"/>
          </a:xfrm>
        </p:spPr>
        <p:txBody>
          <a:bodyPr/>
          <a:lstStyle>
            <a:lvl1pPr marL="0" indent="0" rtl="0">
              <a:buNone/>
              <a:defRPr sz="1200">
                <a:solidFill>
                  <a:schemeClr val="accent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noProof="0" dirty="0"/>
              <a:t>Chapter Title (no headline)</a:t>
            </a:r>
          </a:p>
        </p:txBody>
      </p:sp>
    </p:spTree>
    <p:extLst>
      <p:ext uri="{BB962C8B-B14F-4D97-AF65-F5344CB8AC3E}">
        <p14:creationId xmlns:p14="http://schemas.microsoft.com/office/powerpoint/2010/main" val="411585090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References - two projects">
    <p:spTree>
      <p:nvGrpSpPr>
        <p:cNvPr id="1" name=""/>
        <p:cNvGrpSpPr/>
        <p:nvPr/>
      </p:nvGrpSpPr>
      <p:grpSpPr>
        <a:xfrm>
          <a:off x="0" y="0"/>
          <a:ext cx="0" cy="0"/>
          <a:chOff x="0" y="0"/>
          <a:chExt cx="0" cy="0"/>
        </a:xfrm>
      </p:grpSpPr>
      <p:graphicFrame>
        <p:nvGraphicFramePr>
          <p:cNvPr id="13" name="Object 12" hidden="1">
            <a:extLst>
              <a:ext uri="{FF2B5EF4-FFF2-40B4-BE49-F238E27FC236}">
                <a16:creationId xmlns:a16="http://schemas.microsoft.com/office/drawing/2014/main" id="{A39876FB-E370-476B-923C-1A576556E241}"/>
              </a:ext>
            </a:extLst>
          </p:cNvPr>
          <p:cNvGraphicFramePr>
            <a:graphicFrameLocks noChangeAspect="1"/>
          </p:cNvGraphicFramePr>
          <p:nvPr userDrawn="1">
            <p:custDataLst>
              <p:tags r:id="rId1"/>
            </p:custDataLst>
            <p:extLst>
              <p:ext uri="{D42A27DB-BD31-4B8C-83A1-F6EECF244321}">
                <p14:modId xmlns:p14="http://schemas.microsoft.com/office/powerpoint/2010/main" val="172886697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70" imgH="469" progId="TCLayout.ActiveDocument.1">
                  <p:embed/>
                </p:oleObj>
              </mc:Choice>
              <mc:Fallback>
                <p:oleObj name="think-cell Slide" r:id="rId3" imgW="470" imgH="469" progId="TCLayout.ActiveDocument.1">
                  <p:embed/>
                  <p:pic>
                    <p:nvPicPr>
                      <p:cNvPr id="13" name="Object 12" hidden="1">
                        <a:extLst>
                          <a:ext uri="{FF2B5EF4-FFF2-40B4-BE49-F238E27FC236}">
                            <a16:creationId xmlns:a16="http://schemas.microsoft.com/office/drawing/2014/main" id="{A39876FB-E370-476B-923C-1A576556E24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7" name="Pagenumber">
            <a:extLst>
              <a:ext uri="{FF2B5EF4-FFF2-40B4-BE49-F238E27FC236}">
                <a16:creationId xmlns:a16="http://schemas.microsoft.com/office/drawing/2014/main" id="{4F6E0ADB-8058-4652-8F48-21C8CF77EBA6}"/>
              </a:ext>
            </a:extLst>
          </p:cNvPr>
          <p:cNvSpPr>
            <a:spLocks noGrp="1"/>
          </p:cNvSpPr>
          <p:nvPr>
            <p:ph type="sldNum" sz="quarter" idx="12"/>
          </p:nvPr>
        </p:nvSpPr>
        <p:spPr/>
        <p:txBody>
          <a:bodyPr/>
          <a:lstStyle>
            <a:lvl1pPr rtl="0">
              <a:defRPr/>
            </a:lvl1pPr>
          </a:lstStyle>
          <a:p>
            <a:fld id="{0CE2C118-78B0-4948-9692-2E57815A59D4}" type="slidenum">
              <a:rPr lang="en-US" noProof="0" smtClean="0"/>
              <a:pPr/>
              <a:t>‹#›</a:t>
            </a:fld>
            <a:endParaRPr lang="en-US" noProof="0" dirty="0"/>
          </a:p>
        </p:txBody>
      </p:sp>
      <p:sp>
        <p:nvSpPr>
          <p:cNvPr id="6" name="Footer">
            <a:extLst>
              <a:ext uri="{FF2B5EF4-FFF2-40B4-BE49-F238E27FC236}">
                <a16:creationId xmlns:a16="http://schemas.microsoft.com/office/drawing/2014/main" id="{77B17D79-02A5-463C-A7F3-A92241A9CD16}"/>
              </a:ext>
            </a:extLst>
          </p:cNvPr>
          <p:cNvSpPr>
            <a:spLocks noGrp="1"/>
          </p:cNvSpPr>
          <p:nvPr>
            <p:ph type="ftr" sz="quarter" idx="11"/>
          </p:nvPr>
        </p:nvSpPr>
        <p:spPr/>
        <p:txBody>
          <a:bodyPr/>
          <a:lstStyle>
            <a:lvl1pPr rtl="0">
              <a:defRPr/>
            </a:lvl1pPr>
          </a:lstStyle>
          <a:p>
            <a:r>
              <a:rPr lang="en-US" noProof="0" dirty="0"/>
              <a:t>Georg Weichhart / DT</a:t>
            </a:r>
          </a:p>
        </p:txBody>
      </p:sp>
      <p:sp>
        <p:nvSpPr>
          <p:cNvPr id="5" name="Date">
            <a:extLst>
              <a:ext uri="{FF2B5EF4-FFF2-40B4-BE49-F238E27FC236}">
                <a16:creationId xmlns:a16="http://schemas.microsoft.com/office/drawing/2014/main" id="{9FF4EC82-580C-4586-8F94-B52AC4B8F68F}"/>
              </a:ext>
            </a:extLst>
          </p:cNvPr>
          <p:cNvSpPr>
            <a:spLocks noGrp="1"/>
          </p:cNvSpPr>
          <p:nvPr>
            <p:ph type="dt" sz="half" idx="10"/>
          </p:nvPr>
        </p:nvSpPr>
        <p:spPr/>
        <p:txBody>
          <a:bodyPr/>
          <a:lstStyle>
            <a:lvl1pPr rtl="0">
              <a:defRPr/>
            </a:lvl1pPr>
          </a:lstStyle>
          <a:p>
            <a:r>
              <a:rPr lang="en-US" noProof="0" dirty="0"/>
              <a:t>06.11.2024</a:t>
            </a:r>
          </a:p>
        </p:txBody>
      </p:sp>
      <p:sp>
        <p:nvSpPr>
          <p:cNvPr id="11" name="Content 2">
            <a:extLst>
              <a:ext uri="{FF2B5EF4-FFF2-40B4-BE49-F238E27FC236}">
                <a16:creationId xmlns:a16="http://schemas.microsoft.com/office/drawing/2014/main" id="{B3AF2AE7-740F-47B7-9E38-6A275836DBEB}"/>
              </a:ext>
            </a:extLst>
          </p:cNvPr>
          <p:cNvSpPr>
            <a:spLocks noGrp="1"/>
          </p:cNvSpPr>
          <p:nvPr>
            <p:ph sz="half" idx="15" hasCustomPrompt="1"/>
          </p:nvPr>
        </p:nvSpPr>
        <p:spPr>
          <a:xfrm>
            <a:off x="6258789" y="4314714"/>
            <a:ext cx="4741550" cy="2003536"/>
          </a:xfrm>
        </p:spPr>
        <p:txBody>
          <a:bodyPr/>
          <a:lstStyle>
            <a:lvl1pPr rtl="0">
              <a:defRPr/>
            </a:lvl1pPr>
            <a:lvl2pPr rtl="0">
              <a:defRPr/>
            </a:lvl2pPr>
            <a:lvl3pPr rtl="0">
              <a:defRPr/>
            </a:lvl3pPr>
            <a:lvl4pPr rtl="0">
              <a:defRPr/>
            </a:lvl4pPr>
            <a:lvl5pPr rtl="0">
              <a:defRPr/>
            </a:lvl5pPr>
          </a:lstStyle>
          <a:p>
            <a:pPr lvl="0"/>
            <a:r>
              <a:rPr lang="en-US" noProof="0" dirty="0" err="1"/>
              <a:t>Mastertextformat</a:t>
            </a:r>
            <a:r>
              <a:rPr lang="en-US" noProof="0" dirty="0"/>
              <a:t> </a:t>
            </a:r>
            <a:r>
              <a:rPr lang="en-US" noProof="0" dirty="0" err="1"/>
              <a:t>bearbeiten</a:t>
            </a:r>
            <a:endParaRPr lang="en-US" noProof="0" dirty="0"/>
          </a:p>
          <a:p>
            <a:pPr lvl="1"/>
            <a:r>
              <a:rPr lang="en-US" noProof="0" dirty="0" err="1"/>
              <a:t>Zweite</a:t>
            </a:r>
            <a:r>
              <a:rPr lang="en-US" noProof="0" dirty="0"/>
              <a:t> Ebene</a:t>
            </a:r>
          </a:p>
          <a:p>
            <a:pPr lvl="2"/>
            <a:r>
              <a:rPr lang="en-US" noProof="0" dirty="0" err="1"/>
              <a:t>Dritte</a:t>
            </a:r>
            <a:r>
              <a:rPr lang="en-US" noProof="0" dirty="0"/>
              <a:t> Ebene</a:t>
            </a:r>
          </a:p>
          <a:p>
            <a:pPr lvl="3"/>
            <a:r>
              <a:rPr lang="en-US" noProof="0" dirty="0" err="1"/>
              <a:t>Vierte</a:t>
            </a:r>
            <a:r>
              <a:rPr lang="en-US" noProof="0" dirty="0"/>
              <a:t> Ebene</a:t>
            </a:r>
          </a:p>
          <a:p>
            <a:pPr lvl="4"/>
            <a:r>
              <a:rPr lang="en-US" noProof="0" dirty="0" err="1"/>
              <a:t>Fünfte</a:t>
            </a:r>
            <a:r>
              <a:rPr lang="en-US" noProof="0" dirty="0"/>
              <a:t> Ebene</a:t>
            </a:r>
          </a:p>
        </p:txBody>
      </p:sp>
      <p:sp>
        <p:nvSpPr>
          <p:cNvPr id="12" name="Image 2">
            <a:extLst>
              <a:ext uri="{FF2B5EF4-FFF2-40B4-BE49-F238E27FC236}">
                <a16:creationId xmlns:a16="http://schemas.microsoft.com/office/drawing/2014/main" id="{BFF51ED0-09E6-449A-B6FB-B7CAB08A7FFF}"/>
              </a:ext>
            </a:extLst>
          </p:cNvPr>
          <p:cNvSpPr>
            <a:spLocks noGrp="1"/>
          </p:cNvSpPr>
          <p:nvPr>
            <p:ph type="pic" sz="quarter" idx="16" hasCustomPrompt="1"/>
          </p:nvPr>
        </p:nvSpPr>
        <p:spPr>
          <a:xfrm>
            <a:off x="6258789" y="1798638"/>
            <a:ext cx="4744800" cy="2372400"/>
          </a:xfrm>
          <a:prstGeom prst="rect">
            <a:avLst/>
          </a:prstGeom>
          <a:solidFill>
            <a:srgbClr val="ECECED"/>
          </a:solidFill>
        </p:spPr>
        <p:txBody>
          <a:bodyPr anchor="ctr"/>
          <a:lstStyle>
            <a:lvl1pPr marL="0" indent="0" algn="ctr" rtl="0">
              <a:buNone/>
              <a:defRPr>
                <a:solidFill>
                  <a:schemeClr val="bg1"/>
                </a:solidFill>
              </a:defRPr>
            </a:lvl1pPr>
          </a:lstStyle>
          <a:p>
            <a:r>
              <a:rPr lang="en-US" noProof="0" dirty="0"/>
              <a:t>Click to add image</a:t>
            </a:r>
          </a:p>
        </p:txBody>
      </p:sp>
      <p:cxnSp>
        <p:nvCxnSpPr>
          <p:cNvPr id="9" name="Vertical line 1">
            <a:extLst>
              <a:ext uri="{FF2B5EF4-FFF2-40B4-BE49-F238E27FC236}">
                <a16:creationId xmlns:a16="http://schemas.microsoft.com/office/drawing/2014/main" id="{8E57CEBF-C847-4B6A-8993-94ED4498E359}"/>
              </a:ext>
            </a:extLst>
          </p:cNvPr>
          <p:cNvCxnSpPr/>
          <p:nvPr userDrawn="1"/>
        </p:nvCxnSpPr>
        <p:spPr>
          <a:xfrm>
            <a:off x="5681976" y="1798638"/>
            <a:ext cx="0" cy="4510686"/>
          </a:xfrm>
          <a:prstGeom prst="line">
            <a:avLst/>
          </a:prstGeom>
          <a:ln>
            <a:solidFill>
              <a:srgbClr val="D0D0CE"/>
            </a:solidFill>
          </a:ln>
        </p:spPr>
        <p:style>
          <a:lnRef idx="1">
            <a:schemeClr val="accent1"/>
          </a:lnRef>
          <a:fillRef idx="0">
            <a:schemeClr val="accent1"/>
          </a:fillRef>
          <a:effectRef idx="0">
            <a:schemeClr val="accent1"/>
          </a:effectRef>
          <a:fontRef idx="minor">
            <a:schemeClr val="tx1"/>
          </a:fontRef>
        </p:style>
      </p:cxnSp>
      <p:sp>
        <p:nvSpPr>
          <p:cNvPr id="3" name="Content 1">
            <a:extLst>
              <a:ext uri="{FF2B5EF4-FFF2-40B4-BE49-F238E27FC236}">
                <a16:creationId xmlns:a16="http://schemas.microsoft.com/office/drawing/2014/main" id="{EAB99FF0-D2F6-49B1-8163-8F41F44BD37E}"/>
              </a:ext>
            </a:extLst>
          </p:cNvPr>
          <p:cNvSpPr>
            <a:spLocks noGrp="1"/>
          </p:cNvSpPr>
          <p:nvPr>
            <p:ph sz="half" idx="1" hasCustomPrompt="1"/>
          </p:nvPr>
        </p:nvSpPr>
        <p:spPr>
          <a:xfrm>
            <a:off x="363575" y="4316400"/>
            <a:ext cx="4741583" cy="1992924"/>
          </a:xfrm>
        </p:spPr>
        <p:txBody>
          <a:bodyPr/>
          <a:lstStyle>
            <a:lvl1pPr rtl="0">
              <a:defRPr/>
            </a:lvl1pPr>
            <a:lvl2pPr rtl="0">
              <a:defRPr/>
            </a:lvl2pPr>
            <a:lvl3pPr rtl="0">
              <a:defRPr/>
            </a:lvl3pPr>
            <a:lvl4pPr rtl="0">
              <a:defRPr/>
            </a:lvl4pPr>
            <a:lvl5pPr rtl="0">
              <a:defRPr/>
            </a:lvl5pPr>
          </a:lstStyle>
          <a:p>
            <a:pPr lvl="0"/>
            <a:r>
              <a:rPr lang="en-US" noProof="0" dirty="0" err="1"/>
              <a:t>Mastertextformat</a:t>
            </a:r>
            <a:r>
              <a:rPr lang="en-US" noProof="0" dirty="0"/>
              <a:t> </a:t>
            </a:r>
            <a:r>
              <a:rPr lang="en-US" noProof="0" dirty="0" err="1"/>
              <a:t>bearbeiten</a:t>
            </a:r>
            <a:endParaRPr lang="en-US" noProof="0" dirty="0"/>
          </a:p>
          <a:p>
            <a:pPr lvl="1"/>
            <a:r>
              <a:rPr lang="en-US" noProof="0" dirty="0" err="1"/>
              <a:t>Zweite</a:t>
            </a:r>
            <a:r>
              <a:rPr lang="en-US" noProof="0" dirty="0"/>
              <a:t> Ebene</a:t>
            </a:r>
          </a:p>
          <a:p>
            <a:pPr lvl="2"/>
            <a:r>
              <a:rPr lang="en-US" noProof="0" dirty="0" err="1"/>
              <a:t>Dritte</a:t>
            </a:r>
            <a:r>
              <a:rPr lang="en-US" noProof="0" dirty="0"/>
              <a:t> Ebene</a:t>
            </a:r>
          </a:p>
          <a:p>
            <a:pPr lvl="3"/>
            <a:r>
              <a:rPr lang="en-US" noProof="0" dirty="0" err="1"/>
              <a:t>Vierte</a:t>
            </a:r>
            <a:r>
              <a:rPr lang="en-US" noProof="0" dirty="0"/>
              <a:t> Ebene</a:t>
            </a:r>
          </a:p>
          <a:p>
            <a:pPr lvl="4"/>
            <a:r>
              <a:rPr lang="en-US" noProof="0" dirty="0" err="1"/>
              <a:t>Fünfte</a:t>
            </a:r>
            <a:r>
              <a:rPr lang="en-US" noProof="0" dirty="0"/>
              <a:t> Ebene</a:t>
            </a:r>
          </a:p>
        </p:txBody>
      </p:sp>
      <p:sp>
        <p:nvSpPr>
          <p:cNvPr id="10" name="Image 1">
            <a:extLst>
              <a:ext uri="{FF2B5EF4-FFF2-40B4-BE49-F238E27FC236}">
                <a16:creationId xmlns:a16="http://schemas.microsoft.com/office/drawing/2014/main" id="{172A9D52-A6B4-4186-A652-2BF58B83EA64}"/>
              </a:ext>
            </a:extLst>
          </p:cNvPr>
          <p:cNvSpPr>
            <a:spLocks noGrp="1"/>
          </p:cNvSpPr>
          <p:nvPr>
            <p:ph type="pic" sz="quarter" idx="14" hasCustomPrompt="1"/>
          </p:nvPr>
        </p:nvSpPr>
        <p:spPr>
          <a:xfrm>
            <a:off x="360363" y="1798638"/>
            <a:ext cx="4744800" cy="2372400"/>
          </a:xfrm>
          <a:prstGeom prst="rect">
            <a:avLst/>
          </a:prstGeom>
          <a:solidFill>
            <a:srgbClr val="ECECED"/>
          </a:solidFill>
        </p:spPr>
        <p:txBody>
          <a:bodyPr anchor="ctr"/>
          <a:lstStyle>
            <a:lvl1pPr marL="0" indent="0" algn="ctr" rtl="0">
              <a:buNone/>
              <a:defRPr>
                <a:solidFill>
                  <a:schemeClr val="bg1"/>
                </a:solidFill>
              </a:defRPr>
            </a:lvl1pPr>
          </a:lstStyle>
          <a:p>
            <a:r>
              <a:rPr lang="en-US" noProof="0" dirty="0"/>
              <a:t>Click to add image</a:t>
            </a:r>
          </a:p>
        </p:txBody>
      </p:sp>
      <p:sp>
        <p:nvSpPr>
          <p:cNvPr id="2" name="Title 1">
            <a:extLst>
              <a:ext uri="{FF2B5EF4-FFF2-40B4-BE49-F238E27FC236}">
                <a16:creationId xmlns:a16="http://schemas.microsoft.com/office/drawing/2014/main" id="{5F9BD10A-C2D6-4AAB-81E0-AE2109049063}"/>
              </a:ext>
            </a:extLst>
          </p:cNvPr>
          <p:cNvSpPr>
            <a:spLocks noGrp="1"/>
          </p:cNvSpPr>
          <p:nvPr>
            <p:ph type="title" hasCustomPrompt="1"/>
          </p:nvPr>
        </p:nvSpPr>
        <p:spPr>
          <a:xfrm>
            <a:off x="360000" y="900000"/>
            <a:ext cx="11473200" cy="720000"/>
          </a:xfrm>
        </p:spPr>
        <p:txBody>
          <a:bodyPr vert="horz"/>
          <a:lstStyle>
            <a:lvl1pPr rtl="0">
              <a:defRPr/>
            </a:lvl1pPr>
          </a:lstStyle>
          <a:p>
            <a:r>
              <a:rPr lang="en-US" dirty="0"/>
              <a:t>Headline of the Slide with a Maximum Length of Two Lines</a:t>
            </a:r>
            <a:endParaRPr lang="en-US" noProof="0" dirty="0"/>
          </a:p>
        </p:txBody>
      </p:sp>
      <p:sp>
        <p:nvSpPr>
          <p:cNvPr id="8" name="Chapter">
            <a:extLst>
              <a:ext uri="{FF2B5EF4-FFF2-40B4-BE49-F238E27FC236}">
                <a16:creationId xmlns:a16="http://schemas.microsoft.com/office/drawing/2014/main" id="{9F511298-DC0E-4550-AEAA-AAE6E08F28B8}"/>
              </a:ext>
            </a:extLst>
          </p:cNvPr>
          <p:cNvSpPr>
            <a:spLocks noGrp="1"/>
          </p:cNvSpPr>
          <p:nvPr>
            <p:ph type="body" sz="quarter" idx="13" hasCustomPrompt="1"/>
          </p:nvPr>
        </p:nvSpPr>
        <p:spPr>
          <a:xfrm>
            <a:off x="360000" y="360000"/>
            <a:ext cx="7558088" cy="258763"/>
          </a:xfrm>
        </p:spPr>
        <p:txBody>
          <a:bodyPr/>
          <a:lstStyle>
            <a:lvl1pPr marL="0" indent="0" rtl="0">
              <a:buNone/>
              <a:defRPr sz="1200">
                <a:solidFill>
                  <a:schemeClr val="accent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noProof="0" dirty="0"/>
              <a:t>Chapter Title (no headline)</a:t>
            </a:r>
          </a:p>
        </p:txBody>
      </p:sp>
    </p:spTree>
    <p:extLst>
      <p:ext uri="{BB962C8B-B14F-4D97-AF65-F5344CB8AC3E}">
        <p14:creationId xmlns:p14="http://schemas.microsoft.com/office/powerpoint/2010/main" val="13887963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hapter title with image">
    <p:spTree>
      <p:nvGrpSpPr>
        <p:cNvPr id="1" name=""/>
        <p:cNvGrpSpPr/>
        <p:nvPr/>
      </p:nvGrpSpPr>
      <p:grpSpPr>
        <a:xfrm>
          <a:off x="0" y="0"/>
          <a:ext cx="0" cy="0"/>
          <a:chOff x="0" y="0"/>
          <a:chExt cx="0" cy="0"/>
        </a:xfrm>
      </p:grpSpPr>
      <p:sp>
        <p:nvSpPr>
          <p:cNvPr id="9" name="Image">
            <a:extLst>
              <a:ext uri="{FF2B5EF4-FFF2-40B4-BE49-F238E27FC236}">
                <a16:creationId xmlns:a16="http://schemas.microsoft.com/office/drawing/2014/main" id="{3F6CB2A9-5764-4D04-8FDA-A499E2E7DE64}"/>
              </a:ext>
            </a:extLst>
          </p:cNvPr>
          <p:cNvSpPr>
            <a:spLocks noGrp="1"/>
          </p:cNvSpPr>
          <p:nvPr>
            <p:ph type="pic" sz="quarter" idx="14" hasCustomPrompt="1"/>
          </p:nvPr>
        </p:nvSpPr>
        <p:spPr>
          <a:xfrm>
            <a:off x="5664000" y="0"/>
            <a:ext cx="6528000" cy="6786000"/>
          </a:xfrm>
          <a:custGeom>
            <a:avLst/>
            <a:gdLst>
              <a:gd name="connsiteX0" fmla="*/ 3204500 w 6528000"/>
              <a:gd name="connsiteY0" fmla="*/ 0 h 6786000"/>
              <a:gd name="connsiteX1" fmla="*/ 6528000 w 6528000"/>
              <a:gd name="connsiteY1" fmla="*/ 0 h 6786000"/>
              <a:gd name="connsiteX2" fmla="*/ 6528000 w 6528000"/>
              <a:gd name="connsiteY2" fmla="*/ 6786000 h 6786000"/>
              <a:gd name="connsiteX3" fmla="*/ 0 w 6528000"/>
              <a:gd name="connsiteY3" fmla="*/ 6786000 h 6786000"/>
            </a:gdLst>
            <a:ahLst/>
            <a:cxnLst>
              <a:cxn ang="0">
                <a:pos x="connsiteX0" y="connsiteY0"/>
              </a:cxn>
              <a:cxn ang="0">
                <a:pos x="connsiteX1" y="connsiteY1"/>
              </a:cxn>
              <a:cxn ang="0">
                <a:pos x="connsiteX2" y="connsiteY2"/>
              </a:cxn>
              <a:cxn ang="0">
                <a:pos x="connsiteX3" y="connsiteY3"/>
              </a:cxn>
            </a:cxnLst>
            <a:rect l="l" t="t" r="r" b="b"/>
            <a:pathLst>
              <a:path w="6528000" h="6786000">
                <a:moveTo>
                  <a:pt x="3204500" y="0"/>
                </a:moveTo>
                <a:lnTo>
                  <a:pt x="6528000" y="0"/>
                </a:lnTo>
                <a:lnTo>
                  <a:pt x="6528000" y="6786000"/>
                </a:lnTo>
                <a:lnTo>
                  <a:pt x="0" y="6786000"/>
                </a:lnTo>
                <a:close/>
              </a:path>
            </a:pathLst>
          </a:custGeom>
          <a:solidFill>
            <a:srgbClr val="ECECED"/>
          </a:solidFill>
        </p:spPr>
        <p:txBody>
          <a:bodyPr wrap="square" anchor="ctr">
            <a:noAutofit/>
          </a:bodyPr>
          <a:lstStyle>
            <a:lvl1pPr marL="0" indent="0" algn="ctr" rtl="0">
              <a:buNone/>
              <a:defRPr>
                <a:solidFill>
                  <a:schemeClr val="tx2"/>
                </a:solidFill>
              </a:defRPr>
            </a:lvl1pPr>
          </a:lstStyle>
          <a:p>
            <a:r>
              <a:rPr lang="en-US" noProof="0" dirty="0"/>
              <a:t>Click to add image</a:t>
            </a:r>
          </a:p>
        </p:txBody>
      </p:sp>
      <p:graphicFrame>
        <p:nvGraphicFramePr>
          <p:cNvPr id="8" name="Object 7" hidden="1">
            <a:extLst>
              <a:ext uri="{FF2B5EF4-FFF2-40B4-BE49-F238E27FC236}">
                <a16:creationId xmlns:a16="http://schemas.microsoft.com/office/drawing/2014/main" id="{850C0614-6BAA-47BF-8C75-64CAA2FCB567}"/>
              </a:ext>
            </a:extLst>
          </p:cNvPr>
          <p:cNvGraphicFramePr>
            <a:graphicFrameLocks noChangeAspect="1"/>
          </p:cNvGraphicFramePr>
          <p:nvPr userDrawn="1">
            <p:custDataLst>
              <p:tags r:id="rId1"/>
            </p:custDataLst>
            <p:extLst>
              <p:ext uri="{D42A27DB-BD31-4B8C-83A1-F6EECF244321}">
                <p14:modId xmlns:p14="http://schemas.microsoft.com/office/powerpoint/2010/main" val="16785896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70" imgH="469" progId="TCLayout.ActiveDocument.1">
                  <p:embed/>
                </p:oleObj>
              </mc:Choice>
              <mc:Fallback>
                <p:oleObj name="think-cell Slide" r:id="rId3" imgW="470" imgH="469" progId="TCLayout.ActiveDocument.1">
                  <p:embed/>
                  <p:pic>
                    <p:nvPicPr>
                      <p:cNvPr id="8" name="Object 7" hidden="1">
                        <a:extLst>
                          <a:ext uri="{FF2B5EF4-FFF2-40B4-BE49-F238E27FC236}">
                            <a16:creationId xmlns:a16="http://schemas.microsoft.com/office/drawing/2014/main" id="{850C0614-6BAA-47BF-8C75-64CAA2FCB56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6" name="Pagenumber">
            <a:extLst>
              <a:ext uri="{FF2B5EF4-FFF2-40B4-BE49-F238E27FC236}">
                <a16:creationId xmlns:a16="http://schemas.microsoft.com/office/drawing/2014/main" id="{C7B6EE6F-2C95-4631-9CB0-AC96B2FF3C2C}"/>
              </a:ext>
            </a:extLst>
          </p:cNvPr>
          <p:cNvSpPr>
            <a:spLocks noGrp="1"/>
          </p:cNvSpPr>
          <p:nvPr>
            <p:ph type="sldNum" sz="quarter" idx="12"/>
          </p:nvPr>
        </p:nvSpPr>
        <p:spPr/>
        <p:txBody>
          <a:bodyPr/>
          <a:lstStyle>
            <a:lvl1pPr rtl="0">
              <a:defRPr>
                <a:solidFill>
                  <a:schemeClr val="bg1"/>
                </a:solidFill>
              </a:defRPr>
            </a:lvl1pPr>
          </a:lstStyle>
          <a:p>
            <a:fld id="{0CE2C118-78B0-4948-9692-2E57815A59D4}" type="slidenum">
              <a:rPr lang="en-US" noProof="0" smtClean="0"/>
              <a:pPr/>
              <a:t>‹#›</a:t>
            </a:fld>
            <a:endParaRPr lang="en-US" noProof="0" dirty="0"/>
          </a:p>
        </p:txBody>
      </p:sp>
      <p:sp>
        <p:nvSpPr>
          <p:cNvPr id="5" name="Footer">
            <a:extLst>
              <a:ext uri="{FF2B5EF4-FFF2-40B4-BE49-F238E27FC236}">
                <a16:creationId xmlns:a16="http://schemas.microsoft.com/office/drawing/2014/main" id="{A72CC02F-999C-499D-82E0-F7E936452FF7}"/>
              </a:ext>
            </a:extLst>
          </p:cNvPr>
          <p:cNvSpPr>
            <a:spLocks noGrp="1"/>
          </p:cNvSpPr>
          <p:nvPr>
            <p:ph type="ftr" sz="quarter" idx="11"/>
          </p:nvPr>
        </p:nvSpPr>
        <p:spPr/>
        <p:txBody>
          <a:bodyPr/>
          <a:lstStyle>
            <a:lvl1pPr rtl="0">
              <a:defRPr>
                <a:solidFill>
                  <a:schemeClr val="bg1"/>
                </a:solidFill>
              </a:defRPr>
            </a:lvl1pPr>
          </a:lstStyle>
          <a:p>
            <a:r>
              <a:rPr lang="en-US" noProof="0" dirty="0"/>
              <a:t>Georg Weichhart / DT</a:t>
            </a:r>
          </a:p>
        </p:txBody>
      </p:sp>
      <p:sp>
        <p:nvSpPr>
          <p:cNvPr id="4" name="Date">
            <a:extLst>
              <a:ext uri="{FF2B5EF4-FFF2-40B4-BE49-F238E27FC236}">
                <a16:creationId xmlns:a16="http://schemas.microsoft.com/office/drawing/2014/main" id="{413E1321-A8ED-4A8C-AF4A-45EE9BC37915}"/>
              </a:ext>
            </a:extLst>
          </p:cNvPr>
          <p:cNvSpPr>
            <a:spLocks noGrp="1"/>
          </p:cNvSpPr>
          <p:nvPr>
            <p:ph type="dt" sz="half" idx="10"/>
          </p:nvPr>
        </p:nvSpPr>
        <p:spPr/>
        <p:txBody>
          <a:bodyPr/>
          <a:lstStyle>
            <a:lvl1pPr rtl="0">
              <a:defRPr>
                <a:solidFill>
                  <a:schemeClr val="bg1"/>
                </a:solidFill>
              </a:defRPr>
            </a:lvl1pPr>
          </a:lstStyle>
          <a:p>
            <a:r>
              <a:rPr lang="en-US" noProof="0" dirty="0"/>
              <a:t>06.11.2024</a:t>
            </a:r>
          </a:p>
        </p:txBody>
      </p:sp>
      <p:sp>
        <p:nvSpPr>
          <p:cNvPr id="3" name="Subtitle">
            <a:extLst>
              <a:ext uri="{FF2B5EF4-FFF2-40B4-BE49-F238E27FC236}">
                <a16:creationId xmlns:a16="http://schemas.microsoft.com/office/drawing/2014/main" id="{824837E6-2EDC-480D-B4C1-86B27D59924C}"/>
              </a:ext>
            </a:extLst>
          </p:cNvPr>
          <p:cNvSpPr>
            <a:spLocks noGrp="1"/>
          </p:cNvSpPr>
          <p:nvPr>
            <p:ph type="body" idx="1" hasCustomPrompt="1"/>
          </p:nvPr>
        </p:nvSpPr>
        <p:spPr>
          <a:xfrm>
            <a:off x="360000" y="2808000"/>
            <a:ext cx="5590800" cy="928800"/>
          </a:xfrm>
        </p:spPr>
        <p:txBody>
          <a:bodyPr/>
          <a:lstStyle>
            <a:lvl1pPr marL="0" indent="0" rtl="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dirty="0"/>
              <a:t>Subtitle of the Chapter</a:t>
            </a:r>
          </a:p>
        </p:txBody>
      </p:sp>
      <p:sp>
        <p:nvSpPr>
          <p:cNvPr id="2" name="Title">
            <a:extLst>
              <a:ext uri="{FF2B5EF4-FFF2-40B4-BE49-F238E27FC236}">
                <a16:creationId xmlns:a16="http://schemas.microsoft.com/office/drawing/2014/main" id="{86D56DF5-E537-48ED-A812-F32E9A1D7A2D}"/>
              </a:ext>
            </a:extLst>
          </p:cNvPr>
          <p:cNvSpPr>
            <a:spLocks noGrp="1"/>
          </p:cNvSpPr>
          <p:nvPr>
            <p:ph type="title" hasCustomPrompt="1"/>
          </p:nvPr>
        </p:nvSpPr>
        <p:spPr>
          <a:xfrm>
            <a:off x="360000" y="1800000"/>
            <a:ext cx="5590800" cy="886397"/>
          </a:xfrm>
        </p:spPr>
        <p:txBody>
          <a:bodyPr vert="horz" wrap="square" anchor="t">
            <a:noAutofit/>
          </a:bodyPr>
          <a:lstStyle>
            <a:lvl1pPr rtl="0">
              <a:defRPr sz="3200">
                <a:solidFill>
                  <a:schemeClr val="tx1"/>
                </a:solidFill>
              </a:defRPr>
            </a:lvl1pPr>
          </a:lstStyle>
          <a:p>
            <a:r>
              <a:rPr lang="en-US" noProof="0" dirty="0"/>
              <a:t>Title of </a:t>
            </a:r>
            <a:br>
              <a:rPr lang="en-US" noProof="0" dirty="0"/>
            </a:br>
            <a:r>
              <a:rPr lang="en-US" noProof="0" dirty="0"/>
              <a:t>the Chapter</a:t>
            </a:r>
          </a:p>
        </p:txBody>
      </p:sp>
      <p:pic>
        <p:nvPicPr>
          <p:cNvPr id="10" name="Logo">
            <a:extLst>
              <a:ext uri="{FF2B5EF4-FFF2-40B4-BE49-F238E27FC236}">
                <a16:creationId xmlns:a16="http://schemas.microsoft.com/office/drawing/2014/main" id="{C8434A4F-51C2-4591-99E1-1B9E72ACC65F}"/>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359238" y="320400"/>
            <a:ext cx="1674000" cy="424119"/>
          </a:xfrm>
          <a:prstGeom prst="rect">
            <a:avLst/>
          </a:prstGeom>
        </p:spPr>
      </p:pic>
      <p:sp>
        <p:nvSpPr>
          <p:cNvPr id="11" name="Line">
            <a:extLst>
              <a:ext uri="{FF2B5EF4-FFF2-40B4-BE49-F238E27FC236}">
                <a16:creationId xmlns:a16="http://schemas.microsoft.com/office/drawing/2014/main" id="{53517991-12DF-43FA-9708-937CE34A7B11}"/>
              </a:ext>
            </a:extLst>
          </p:cNvPr>
          <p:cNvSpPr/>
          <p:nvPr userDrawn="1"/>
        </p:nvSpPr>
        <p:spPr>
          <a:xfrm>
            <a:off x="-2" y="6786000"/>
            <a:ext cx="12192001" cy="7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noProof="0"/>
          </a:p>
        </p:txBody>
      </p:sp>
    </p:spTree>
    <p:extLst>
      <p:ext uri="{BB962C8B-B14F-4D97-AF65-F5344CB8AC3E}">
        <p14:creationId xmlns:p14="http://schemas.microsoft.com/office/powerpoint/2010/main" val="53622139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References - three projects">
    <p:spTree>
      <p:nvGrpSpPr>
        <p:cNvPr id="1" name=""/>
        <p:cNvGrpSpPr/>
        <p:nvPr/>
      </p:nvGrpSpPr>
      <p:grpSpPr>
        <a:xfrm>
          <a:off x="0" y="0"/>
          <a:ext cx="0" cy="0"/>
          <a:chOff x="0" y="0"/>
          <a:chExt cx="0" cy="0"/>
        </a:xfrm>
      </p:grpSpPr>
      <p:graphicFrame>
        <p:nvGraphicFramePr>
          <p:cNvPr id="11" name="Object 10" hidden="1">
            <a:extLst>
              <a:ext uri="{FF2B5EF4-FFF2-40B4-BE49-F238E27FC236}">
                <a16:creationId xmlns:a16="http://schemas.microsoft.com/office/drawing/2014/main" id="{6E4A02F5-207B-417E-8736-33CC5A6B6BB0}"/>
              </a:ext>
            </a:extLst>
          </p:cNvPr>
          <p:cNvGraphicFramePr>
            <a:graphicFrameLocks noChangeAspect="1"/>
          </p:cNvGraphicFramePr>
          <p:nvPr userDrawn="1">
            <p:custDataLst>
              <p:tags r:id="rId1"/>
            </p:custDataLst>
            <p:extLst>
              <p:ext uri="{D42A27DB-BD31-4B8C-83A1-F6EECF244321}">
                <p14:modId xmlns:p14="http://schemas.microsoft.com/office/powerpoint/2010/main" val="206101698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70" imgH="469" progId="TCLayout.ActiveDocument.1">
                  <p:embed/>
                </p:oleObj>
              </mc:Choice>
              <mc:Fallback>
                <p:oleObj name="think-cell Slide" r:id="rId3" imgW="470" imgH="469" progId="TCLayout.ActiveDocument.1">
                  <p:embed/>
                  <p:pic>
                    <p:nvPicPr>
                      <p:cNvPr id="11" name="Object 10" hidden="1">
                        <a:extLst>
                          <a:ext uri="{FF2B5EF4-FFF2-40B4-BE49-F238E27FC236}">
                            <a16:creationId xmlns:a16="http://schemas.microsoft.com/office/drawing/2014/main" id="{6E4A02F5-207B-417E-8736-33CC5A6B6BB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7" name="Pagenumber">
            <a:extLst>
              <a:ext uri="{FF2B5EF4-FFF2-40B4-BE49-F238E27FC236}">
                <a16:creationId xmlns:a16="http://schemas.microsoft.com/office/drawing/2014/main" id="{4F6E0ADB-8058-4652-8F48-21C8CF77EBA6}"/>
              </a:ext>
            </a:extLst>
          </p:cNvPr>
          <p:cNvSpPr>
            <a:spLocks noGrp="1"/>
          </p:cNvSpPr>
          <p:nvPr>
            <p:ph type="sldNum" sz="quarter" idx="12"/>
          </p:nvPr>
        </p:nvSpPr>
        <p:spPr/>
        <p:txBody>
          <a:bodyPr/>
          <a:lstStyle>
            <a:lvl1pPr rtl="0">
              <a:defRPr/>
            </a:lvl1pPr>
          </a:lstStyle>
          <a:p>
            <a:fld id="{0CE2C118-78B0-4948-9692-2E57815A59D4}" type="slidenum">
              <a:rPr lang="en-US" noProof="0" smtClean="0"/>
              <a:pPr/>
              <a:t>‹#›</a:t>
            </a:fld>
            <a:endParaRPr lang="en-US" noProof="0" dirty="0"/>
          </a:p>
        </p:txBody>
      </p:sp>
      <p:sp>
        <p:nvSpPr>
          <p:cNvPr id="6" name="Footer">
            <a:extLst>
              <a:ext uri="{FF2B5EF4-FFF2-40B4-BE49-F238E27FC236}">
                <a16:creationId xmlns:a16="http://schemas.microsoft.com/office/drawing/2014/main" id="{77B17D79-02A5-463C-A7F3-A92241A9CD16}"/>
              </a:ext>
            </a:extLst>
          </p:cNvPr>
          <p:cNvSpPr>
            <a:spLocks noGrp="1"/>
          </p:cNvSpPr>
          <p:nvPr>
            <p:ph type="ftr" sz="quarter" idx="11"/>
          </p:nvPr>
        </p:nvSpPr>
        <p:spPr/>
        <p:txBody>
          <a:bodyPr/>
          <a:lstStyle>
            <a:lvl1pPr rtl="0">
              <a:defRPr/>
            </a:lvl1pPr>
          </a:lstStyle>
          <a:p>
            <a:r>
              <a:rPr lang="en-US" noProof="0" dirty="0"/>
              <a:t>Georg Weichhart / DT</a:t>
            </a:r>
          </a:p>
        </p:txBody>
      </p:sp>
      <p:sp>
        <p:nvSpPr>
          <p:cNvPr id="5" name="Date">
            <a:extLst>
              <a:ext uri="{FF2B5EF4-FFF2-40B4-BE49-F238E27FC236}">
                <a16:creationId xmlns:a16="http://schemas.microsoft.com/office/drawing/2014/main" id="{9FF4EC82-580C-4586-8F94-B52AC4B8F68F}"/>
              </a:ext>
            </a:extLst>
          </p:cNvPr>
          <p:cNvSpPr>
            <a:spLocks noGrp="1"/>
          </p:cNvSpPr>
          <p:nvPr>
            <p:ph type="dt" sz="half" idx="10"/>
          </p:nvPr>
        </p:nvSpPr>
        <p:spPr/>
        <p:txBody>
          <a:bodyPr/>
          <a:lstStyle>
            <a:lvl1pPr rtl="0">
              <a:defRPr/>
            </a:lvl1pPr>
          </a:lstStyle>
          <a:p>
            <a:r>
              <a:rPr lang="en-US" noProof="0" dirty="0"/>
              <a:t>06.11.2024</a:t>
            </a:r>
          </a:p>
        </p:txBody>
      </p:sp>
      <p:sp>
        <p:nvSpPr>
          <p:cNvPr id="15" name="Content 3">
            <a:extLst>
              <a:ext uri="{FF2B5EF4-FFF2-40B4-BE49-F238E27FC236}">
                <a16:creationId xmlns:a16="http://schemas.microsoft.com/office/drawing/2014/main" id="{7A7A58F8-BD3D-4D41-A051-3CA2BEE936CC}"/>
              </a:ext>
            </a:extLst>
          </p:cNvPr>
          <p:cNvSpPr>
            <a:spLocks noGrp="1"/>
          </p:cNvSpPr>
          <p:nvPr>
            <p:ph sz="half" idx="17" hasCustomPrompt="1"/>
          </p:nvPr>
        </p:nvSpPr>
        <p:spPr>
          <a:xfrm>
            <a:off x="8204238" y="3792038"/>
            <a:ext cx="3629186" cy="2523850"/>
          </a:xfrm>
        </p:spPr>
        <p:txBody>
          <a:bodyPr/>
          <a:lstStyle>
            <a:lvl1pPr rtl="0">
              <a:defRPr/>
            </a:lvl1pPr>
            <a:lvl2pPr rtl="0">
              <a:defRPr/>
            </a:lvl2pPr>
            <a:lvl3pPr rtl="0">
              <a:defRPr/>
            </a:lvl3pPr>
            <a:lvl4pPr rtl="0">
              <a:defRPr/>
            </a:lvl4pPr>
            <a:lvl5pPr rtl="0">
              <a:defRPr/>
            </a:lvl5pPr>
          </a:lstStyle>
          <a:p>
            <a:pPr lvl="0"/>
            <a:r>
              <a:rPr lang="en-US" noProof="0" dirty="0" err="1"/>
              <a:t>Mastertextformat</a:t>
            </a:r>
            <a:r>
              <a:rPr lang="en-US" noProof="0" dirty="0"/>
              <a:t> </a:t>
            </a:r>
            <a:r>
              <a:rPr lang="en-US" noProof="0" dirty="0" err="1"/>
              <a:t>bearbeiten</a:t>
            </a:r>
            <a:endParaRPr lang="en-US" noProof="0" dirty="0"/>
          </a:p>
          <a:p>
            <a:pPr lvl="1"/>
            <a:r>
              <a:rPr lang="en-US" noProof="0" dirty="0" err="1"/>
              <a:t>Zweite</a:t>
            </a:r>
            <a:r>
              <a:rPr lang="en-US" noProof="0" dirty="0"/>
              <a:t> Ebene</a:t>
            </a:r>
          </a:p>
          <a:p>
            <a:pPr lvl="2"/>
            <a:r>
              <a:rPr lang="en-US" noProof="0" dirty="0" err="1"/>
              <a:t>Dritte</a:t>
            </a:r>
            <a:r>
              <a:rPr lang="en-US" noProof="0" dirty="0"/>
              <a:t> Ebene</a:t>
            </a:r>
          </a:p>
          <a:p>
            <a:pPr lvl="3"/>
            <a:r>
              <a:rPr lang="en-US" noProof="0" dirty="0" err="1"/>
              <a:t>Vierte</a:t>
            </a:r>
            <a:r>
              <a:rPr lang="en-US" noProof="0" dirty="0"/>
              <a:t> Ebene</a:t>
            </a:r>
          </a:p>
          <a:p>
            <a:pPr lvl="4"/>
            <a:r>
              <a:rPr lang="en-US" noProof="0" dirty="0" err="1"/>
              <a:t>Fünfte</a:t>
            </a:r>
            <a:r>
              <a:rPr lang="en-US" noProof="0" dirty="0"/>
              <a:t> Ebene</a:t>
            </a:r>
          </a:p>
        </p:txBody>
      </p:sp>
      <p:sp>
        <p:nvSpPr>
          <p:cNvPr id="16" name="Image 3">
            <a:extLst>
              <a:ext uri="{FF2B5EF4-FFF2-40B4-BE49-F238E27FC236}">
                <a16:creationId xmlns:a16="http://schemas.microsoft.com/office/drawing/2014/main" id="{AA8B74D7-50CB-4CFB-9647-7008A5DC36CD}"/>
              </a:ext>
            </a:extLst>
          </p:cNvPr>
          <p:cNvSpPr>
            <a:spLocks noGrp="1"/>
          </p:cNvSpPr>
          <p:nvPr>
            <p:ph type="pic" sz="quarter" idx="18" hasCustomPrompt="1"/>
          </p:nvPr>
        </p:nvSpPr>
        <p:spPr>
          <a:xfrm>
            <a:off x="8201025" y="1796275"/>
            <a:ext cx="3632400" cy="1814400"/>
          </a:xfrm>
          <a:prstGeom prst="rect">
            <a:avLst/>
          </a:prstGeom>
          <a:solidFill>
            <a:srgbClr val="ECECED"/>
          </a:solidFill>
        </p:spPr>
        <p:txBody>
          <a:bodyPr anchor="ctr"/>
          <a:lstStyle>
            <a:lvl1pPr marL="0" indent="0" algn="ctr" rtl="0">
              <a:buNone/>
              <a:defRPr>
                <a:solidFill>
                  <a:schemeClr val="bg1"/>
                </a:solidFill>
              </a:defRPr>
            </a:lvl1pPr>
          </a:lstStyle>
          <a:p>
            <a:r>
              <a:rPr lang="en-US" noProof="0" dirty="0"/>
              <a:t>Click to add image</a:t>
            </a:r>
          </a:p>
        </p:txBody>
      </p:sp>
      <p:cxnSp>
        <p:nvCxnSpPr>
          <p:cNvPr id="17" name="Vertical line 2">
            <a:extLst>
              <a:ext uri="{FF2B5EF4-FFF2-40B4-BE49-F238E27FC236}">
                <a16:creationId xmlns:a16="http://schemas.microsoft.com/office/drawing/2014/main" id="{CBD9F5F3-E10D-486B-955F-53B4EDB3FD18}"/>
              </a:ext>
            </a:extLst>
          </p:cNvPr>
          <p:cNvCxnSpPr/>
          <p:nvPr userDrawn="1"/>
        </p:nvCxnSpPr>
        <p:spPr>
          <a:xfrm>
            <a:off x="8057060" y="1796275"/>
            <a:ext cx="0" cy="4510686"/>
          </a:xfrm>
          <a:prstGeom prst="line">
            <a:avLst/>
          </a:prstGeom>
          <a:ln>
            <a:solidFill>
              <a:srgbClr val="D0D0CE"/>
            </a:solidFill>
          </a:ln>
        </p:spPr>
        <p:style>
          <a:lnRef idx="1">
            <a:schemeClr val="accent1"/>
          </a:lnRef>
          <a:fillRef idx="0">
            <a:schemeClr val="accent1"/>
          </a:fillRef>
          <a:effectRef idx="0">
            <a:schemeClr val="accent1"/>
          </a:effectRef>
          <a:fontRef idx="minor">
            <a:schemeClr val="tx1"/>
          </a:fontRef>
        </p:style>
      </p:cxnSp>
      <p:sp>
        <p:nvSpPr>
          <p:cNvPr id="13" name="Content 2">
            <a:extLst>
              <a:ext uri="{FF2B5EF4-FFF2-40B4-BE49-F238E27FC236}">
                <a16:creationId xmlns:a16="http://schemas.microsoft.com/office/drawing/2014/main" id="{EAD7BF57-3E7A-4F09-8269-B15F19115425}"/>
              </a:ext>
            </a:extLst>
          </p:cNvPr>
          <p:cNvSpPr>
            <a:spLocks noGrp="1"/>
          </p:cNvSpPr>
          <p:nvPr>
            <p:ph sz="half" idx="15" hasCustomPrompt="1"/>
          </p:nvPr>
        </p:nvSpPr>
        <p:spPr>
          <a:xfrm>
            <a:off x="4278838" y="3802013"/>
            <a:ext cx="3629186" cy="2523850"/>
          </a:xfrm>
        </p:spPr>
        <p:txBody>
          <a:bodyPr/>
          <a:lstStyle>
            <a:lvl1pPr rtl="0">
              <a:defRPr/>
            </a:lvl1pPr>
            <a:lvl2pPr rtl="0">
              <a:defRPr/>
            </a:lvl2pPr>
            <a:lvl3pPr rtl="0">
              <a:defRPr/>
            </a:lvl3pPr>
            <a:lvl4pPr rtl="0">
              <a:defRPr/>
            </a:lvl4pPr>
            <a:lvl5pPr rtl="0">
              <a:defRPr/>
            </a:lvl5pPr>
          </a:lstStyle>
          <a:p>
            <a:pPr lvl="0"/>
            <a:r>
              <a:rPr lang="en-US" noProof="0" dirty="0" err="1"/>
              <a:t>Mastertextformat</a:t>
            </a:r>
            <a:r>
              <a:rPr lang="en-US" noProof="0" dirty="0"/>
              <a:t> </a:t>
            </a:r>
            <a:r>
              <a:rPr lang="en-US" noProof="0" dirty="0" err="1"/>
              <a:t>bearbeiten</a:t>
            </a:r>
            <a:endParaRPr lang="en-US" noProof="0" dirty="0"/>
          </a:p>
          <a:p>
            <a:pPr lvl="1"/>
            <a:r>
              <a:rPr lang="en-US" noProof="0" dirty="0" err="1"/>
              <a:t>Zweite</a:t>
            </a:r>
            <a:r>
              <a:rPr lang="en-US" noProof="0" dirty="0"/>
              <a:t> Ebene</a:t>
            </a:r>
          </a:p>
          <a:p>
            <a:pPr lvl="2"/>
            <a:r>
              <a:rPr lang="en-US" noProof="0" dirty="0" err="1"/>
              <a:t>Dritte</a:t>
            </a:r>
            <a:r>
              <a:rPr lang="en-US" noProof="0" dirty="0"/>
              <a:t> Ebene</a:t>
            </a:r>
          </a:p>
          <a:p>
            <a:pPr lvl="3"/>
            <a:r>
              <a:rPr lang="en-US" noProof="0" dirty="0" err="1"/>
              <a:t>Vierte</a:t>
            </a:r>
            <a:r>
              <a:rPr lang="en-US" noProof="0" dirty="0"/>
              <a:t> Ebene</a:t>
            </a:r>
          </a:p>
          <a:p>
            <a:pPr lvl="4"/>
            <a:r>
              <a:rPr lang="en-US" noProof="0" dirty="0" err="1"/>
              <a:t>Fünfte</a:t>
            </a:r>
            <a:r>
              <a:rPr lang="en-US" noProof="0" dirty="0"/>
              <a:t> Ebene</a:t>
            </a:r>
          </a:p>
        </p:txBody>
      </p:sp>
      <p:sp>
        <p:nvSpPr>
          <p:cNvPr id="14" name="Image 2">
            <a:extLst>
              <a:ext uri="{FF2B5EF4-FFF2-40B4-BE49-F238E27FC236}">
                <a16:creationId xmlns:a16="http://schemas.microsoft.com/office/drawing/2014/main" id="{D5CC66D2-1553-4014-9DB6-63547BFD76DF}"/>
              </a:ext>
            </a:extLst>
          </p:cNvPr>
          <p:cNvSpPr>
            <a:spLocks noGrp="1"/>
          </p:cNvSpPr>
          <p:nvPr>
            <p:ph type="pic" sz="quarter" idx="16" hasCustomPrompt="1"/>
          </p:nvPr>
        </p:nvSpPr>
        <p:spPr>
          <a:xfrm>
            <a:off x="4280694" y="1806250"/>
            <a:ext cx="3632400" cy="1814400"/>
          </a:xfrm>
          <a:prstGeom prst="rect">
            <a:avLst/>
          </a:prstGeom>
          <a:solidFill>
            <a:srgbClr val="ECECED"/>
          </a:solidFill>
        </p:spPr>
        <p:txBody>
          <a:bodyPr anchor="ctr"/>
          <a:lstStyle>
            <a:lvl1pPr marL="0" indent="0" algn="ctr" rtl="0">
              <a:buNone/>
              <a:defRPr>
                <a:solidFill>
                  <a:schemeClr val="bg1"/>
                </a:solidFill>
              </a:defRPr>
            </a:lvl1pPr>
          </a:lstStyle>
          <a:p>
            <a:r>
              <a:rPr lang="en-US" noProof="0" dirty="0"/>
              <a:t>Click to add image</a:t>
            </a:r>
          </a:p>
        </p:txBody>
      </p:sp>
      <p:cxnSp>
        <p:nvCxnSpPr>
          <p:cNvPr id="9" name="Vertical line 1">
            <a:extLst>
              <a:ext uri="{FF2B5EF4-FFF2-40B4-BE49-F238E27FC236}">
                <a16:creationId xmlns:a16="http://schemas.microsoft.com/office/drawing/2014/main" id="{8E57CEBF-C847-4B6A-8993-94ED4498E359}"/>
              </a:ext>
            </a:extLst>
          </p:cNvPr>
          <p:cNvCxnSpPr/>
          <p:nvPr userDrawn="1"/>
        </p:nvCxnSpPr>
        <p:spPr>
          <a:xfrm>
            <a:off x="4136728" y="1798638"/>
            <a:ext cx="0" cy="4510686"/>
          </a:xfrm>
          <a:prstGeom prst="line">
            <a:avLst/>
          </a:prstGeom>
          <a:ln>
            <a:solidFill>
              <a:srgbClr val="D0D0CE"/>
            </a:solidFill>
          </a:ln>
        </p:spPr>
        <p:style>
          <a:lnRef idx="1">
            <a:schemeClr val="accent1"/>
          </a:lnRef>
          <a:fillRef idx="0">
            <a:schemeClr val="accent1"/>
          </a:fillRef>
          <a:effectRef idx="0">
            <a:schemeClr val="accent1"/>
          </a:effectRef>
          <a:fontRef idx="minor">
            <a:schemeClr val="tx1"/>
          </a:fontRef>
        </p:style>
      </p:cxnSp>
      <p:sp>
        <p:nvSpPr>
          <p:cNvPr id="3" name="Content 1">
            <a:extLst>
              <a:ext uri="{FF2B5EF4-FFF2-40B4-BE49-F238E27FC236}">
                <a16:creationId xmlns:a16="http://schemas.microsoft.com/office/drawing/2014/main" id="{EAB99FF0-D2F6-49B1-8163-8F41F44BD37E}"/>
              </a:ext>
            </a:extLst>
          </p:cNvPr>
          <p:cNvSpPr>
            <a:spLocks noGrp="1"/>
          </p:cNvSpPr>
          <p:nvPr>
            <p:ph sz="half" idx="1" hasCustomPrompt="1"/>
          </p:nvPr>
        </p:nvSpPr>
        <p:spPr>
          <a:xfrm>
            <a:off x="363576" y="3794401"/>
            <a:ext cx="3629186" cy="2523850"/>
          </a:xfrm>
        </p:spPr>
        <p:txBody>
          <a:bodyPr/>
          <a:lstStyle>
            <a:lvl1pPr rtl="0">
              <a:defRPr/>
            </a:lvl1pPr>
            <a:lvl2pPr rtl="0">
              <a:defRPr/>
            </a:lvl2pPr>
            <a:lvl3pPr rtl="0">
              <a:defRPr/>
            </a:lvl3pPr>
            <a:lvl4pPr rtl="0">
              <a:defRPr/>
            </a:lvl4pPr>
            <a:lvl5pPr rtl="0">
              <a:defRPr/>
            </a:lvl5pPr>
          </a:lstStyle>
          <a:p>
            <a:pPr lvl="0"/>
            <a:r>
              <a:rPr lang="en-US" noProof="0" dirty="0" err="1"/>
              <a:t>Mastertextformat</a:t>
            </a:r>
            <a:r>
              <a:rPr lang="en-US" noProof="0" dirty="0"/>
              <a:t> </a:t>
            </a:r>
            <a:r>
              <a:rPr lang="en-US" noProof="0" dirty="0" err="1"/>
              <a:t>bearbeiten</a:t>
            </a:r>
            <a:endParaRPr lang="en-US" noProof="0" dirty="0"/>
          </a:p>
          <a:p>
            <a:pPr lvl="1"/>
            <a:r>
              <a:rPr lang="en-US" noProof="0" dirty="0" err="1"/>
              <a:t>Zweite</a:t>
            </a:r>
            <a:r>
              <a:rPr lang="en-US" noProof="0" dirty="0"/>
              <a:t> Ebene</a:t>
            </a:r>
          </a:p>
          <a:p>
            <a:pPr lvl="2"/>
            <a:r>
              <a:rPr lang="en-US" noProof="0" dirty="0" err="1"/>
              <a:t>Dritte</a:t>
            </a:r>
            <a:r>
              <a:rPr lang="en-US" noProof="0" dirty="0"/>
              <a:t> Ebene</a:t>
            </a:r>
          </a:p>
          <a:p>
            <a:pPr lvl="3"/>
            <a:r>
              <a:rPr lang="en-US" noProof="0" dirty="0" err="1"/>
              <a:t>Vierte</a:t>
            </a:r>
            <a:r>
              <a:rPr lang="en-US" noProof="0" dirty="0"/>
              <a:t> Ebene</a:t>
            </a:r>
          </a:p>
          <a:p>
            <a:pPr lvl="4"/>
            <a:r>
              <a:rPr lang="en-US" noProof="0" dirty="0" err="1"/>
              <a:t>Fünfte</a:t>
            </a:r>
            <a:r>
              <a:rPr lang="en-US" noProof="0" dirty="0"/>
              <a:t> Ebene</a:t>
            </a:r>
          </a:p>
        </p:txBody>
      </p:sp>
      <p:sp>
        <p:nvSpPr>
          <p:cNvPr id="10" name="Image 1">
            <a:extLst>
              <a:ext uri="{FF2B5EF4-FFF2-40B4-BE49-F238E27FC236}">
                <a16:creationId xmlns:a16="http://schemas.microsoft.com/office/drawing/2014/main" id="{172A9D52-A6B4-4186-A652-2BF58B83EA64}"/>
              </a:ext>
            </a:extLst>
          </p:cNvPr>
          <p:cNvSpPr>
            <a:spLocks noGrp="1"/>
          </p:cNvSpPr>
          <p:nvPr>
            <p:ph type="pic" sz="quarter" idx="14" hasCustomPrompt="1"/>
          </p:nvPr>
        </p:nvSpPr>
        <p:spPr>
          <a:xfrm>
            <a:off x="360363" y="1798638"/>
            <a:ext cx="3632400" cy="1814400"/>
          </a:xfrm>
          <a:prstGeom prst="rect">
            <a:avLst/>
          </a:prstGeom>
          <a:solidFill>
            <a:srgbClr val="ECECED"/>
          </a:solidFill>
        </p:spPr>
        <p:txBody>
          <a:bodyPr anchor="ctr"/>
          <a:lstStyle>
            <a:lvl1pPr marL="0" indent="0" algn="ctr" rtl="0">
              <a:buNone/>
              <a:defRPr>
                <a:solidFill>
                  <a:schemeClr val="bg1"/>
                </a:solidFill>
              </a:defRPr>
            </a:lvl1pPr>
          </a:lstStyle>
          <a:p>
            <a:r>
              <a:rPr lang="en-US" noProof="0" dirty="0"/>
              <a:t>Click to add image</a:t>
            </a:r>
          </a:p>
        </p:txBody>
      </p:sp>
      <p:sp>
        <p:nvSpPr>
          <p:cNvPr id="2" name="Title 1">
            <a:extLst>
              <a:ext uri="{FF2B5EF4-FFF2-40B4-BE49-F238E27FC236}">
                <a16:creationId xmlns:a16="http://schemas.microsoft.com/office/drawing/2014/main" id="{5F9BD10A-C2D6-4AAB-81E0-AE2109049063}"/>
              </a:ext>
            </a:extLst>
          </p:cNvPr>
          <p:cNvSpPr>
            <a:spLocks noGrp="1"/>
          </p:cNvSpPr>
          <p:nvPr>
            <p:ph type="title" hasCustomPrompt="1"/>
          </p:nvPr>
        </p:nvSpPr>
        <p:spPr>
          <a:xfrm>
            <a:off x="360000" y="900000"/>
            <a:ext cx="11473200" cy="720000"/>
          </a:xfrm>
        </p:spPr>
        <p:txBody>
          <a:bodyPr vert="horz"/>
          <a:lstStyle>
            <a:lvl1pPr rtl="0">
              <a:defRPr/>
            </a:lvl1pPr>
          </a:lstStyle>
          <a:p>
            <a:r>
              <a:rPr lang="en-US" dirty="0"/>
              <a:t>Headline of the Slide with a Maximum Length of Two Lines</a:t>
            </a:r>
            <a:endParaRPr lang="en-US" noProof="0" dirty="0"/>
          </a:p>
        </p:txBody>
      </p:sp>
      <p:sp>
        <p:nvSpPr>
          <p:cNvPr id="8" name="Chapter">
            <a:extLst>
              <a:ext uri="{FF2B5EF4-FFF2-40B4-BE49-F238E27FC236}">
                <a16:creationId xmlns:a16="http://schemas.microsoft.com/office/drawing/2014/main" id="{9F511298-DC0E-4550-AEAA-AAE6E08F28B8}"/>
              </a:ext>
            </a:extLst>
          </p:cNvPr>
          <p:cNvSpPr>
            <a:spLocks noGrp="1"/>
          </p:cNvSpPr>
          <p:nvPr>
            <p:ph type="body" sz="quarter" idx="13" hasCustomPrompt="1"/>
          </p:nvPr>
        </p:nvSpPr>
        <p:spPr>
          <a:xfrm>
            <a:off x="360000" y="360000"/>
            <a:ext cx="7558088" cy="258763"/>
          </a:xfrm>
        </p:spPr>
        <p:txBody>
          <a:bodyPr/>
          <a:lstStyle>
            <a:lvl1pPr marL="0" indent="0" rtl="0">
              <a:buNone/>
              <a:defRPr sz="1200">
                <a:solidFill>
                  <a:schemeClr val="accent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noProof="0" dirty="0"/>
              <a:t>Chapter Title (no headline)</a:t>
            </a:r>
          </a:p>
        </p:txBody>
      </p:sp>
    </p:spTree>
    <p:extLst>
      <p:ext uri="{BB962C8B-B14F-4D97-AF65-F5344CB8AC3E}">
        <p14:creationId xmlns:p14="http://schemas.microsoft.com/office/powerpoint/2010/main" val="376374097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References - four projects">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6C8E9258-0382-40D9-8812-41CE6FC29895}"/>
              </a:ext>
            </a:extLst>
          </p:cNvPr>
          <p:cNvGraphicFramePr>
            <a:graphicFrameLocks noChangeAspect="1"/>
          </p:cNvGraphicFramePr>
          <p:nvPr userDrawn="1">
            <p:custDataLst>
              <p:tags r:id="rId1"/>
            </p:custDataLst>
            <p:extLst>
              <p:ext uri="{D42A27DB-BD31-4B8C-83A1-F6EECF244321}">
                <p14:modId xmlns:p14="http://schemas.microsoft.com/office/powerpoint/2010/main" val="428792890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70" imgH="469" progId="TCLayout.ActiveDocument.1">
                  <p:embed/>
                </p:oleObj>
              </mc:Choice>
              <mc:Fallback>
                <p:oleObj name="think-cell Slide" r:id="rId3" imgW="470" imgH="469" progId="TCLayout.ActiveDocument.1">
                  <p:embed/>
                  <p:pic>
                    <p:nvPicPr>
                      <p:cNvPr id="9" name="Object 8" hidden="1">
                        <a:extLst>
                          <a:ext uri="{FF2B5EF4-FFF2-40B4-BE49-F238E27FC236}">
                            <a16:creationId xmlns:a16="http://schemas.microsoft.com/office/drawing/2014/main" id="{6C8E9258-0382-40D9-8812-41CE6FC29895}"/>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7" name="Pagenumber">
            <a:extLst>
              <a:ext uri="{FF2B5EF4-FFF2-40B4-BE49-F238E27FC236}">
                <a16:creationId xmlns:a16="http://schemas.microsoft.com/office/drawing/2014/main" id="{4F6E0ADB-8058-4652-8F48-21C8CF77EBA6}"/>
              </a:ext>
            </a:extLst>
          </p:cNvPr>
          <p:cNvSpPr>
            <a:spLocks noGrp="1"/>
          </p:cNvSpPr>
          <p:nvPr>
            <p:ph type="sldNum" sz="quarter" idx="12"/>
          </p:nvPr>
        </p:nvSpPr>
        <p:spPr/>
        <p:txBody>
          <a:bodyPr/>
          <a:lstStyle>
            <a:lvl1pPr rtl="0">
              <a:defRPr/>
            </a:lvl1pPr>
          </a:lstStyle>
          <a:p>
            <a:fld id="{0CE2C118-78B0-4948-9692-2E57815A59D4}" type="slidenum">
              <a:rPr lang="en-US" noProof="0" smtClean="0"/>
              <a:pPr/>
              <a:t>‹#›</a:t>
            </a:fld>
            <a:endParaRPr lang="en-US" noProof="0" dirty="0"/>
          </a:p>
        </p:txBody>
      </p:sp>
      <p:sp>
        <p:nvSpPr>
          <p:cNvPr id="6" name="Footer">
            <a:extLst>
              <a:ext uri="{FF2B5EF4-FFF2-40B4-BE49-F238E27FC236}">
                <a16:creationId xmlns:a16="http://schemas.microsoft.com/office/drawing/2014/main" id="{77B17D79-02A5-463C-A7F3-A92241A9CD16}"/>
              </a:ext>
            </a:extLst>
          </p:cNvPr>
          <p:cNvSpPr>
            <a:spLocks noGrp="1"/>
          </p:cNvSpPr>
          <p:nvPr>
            <p:ph type="ftr" sz="quarter" idx="11"/>
          </p:nvPr>
        </p:nvSpPr>
        <p:spPr/>
        <p:txBody>
          <a:bodyPr/>
          <a:lstStyle>
            <a:lvl1pPr rtl="0">
              <a:defRPr/>
            </a:lvl1pPr>
          </a:lstStyle>
          <a:p>
            <a:r>
              <a:rPr lang="en-US" noProof="0" dirty="0"/>
              <a:t>Georg Weichhart / DT</a:t>
            </a:r>
          </a:p>
        </p:txBody>
      </p:sp>
      <p:sp>
        <p:nvSpPr>
          <p:cNvPr id="5" name="Date">
            <a:extLst>
              <a:ext uri="{FF2B5EF4-FFF2-40B4-BE49-F238E27FC236}">
                <a16:creationId xmlns:a16="http://schemas.microsoft.com/office/drawing/2014/main" id="{9FF4EC82-580C-4586-8F94-B52AC4B8F68F}"/>
              </a:ext>
            </a:extLst>
          </p:cNvPr>
          <p:cNvSpPr>
            <a:spLocks noGrp="1"/>
          </p:cNvSpPr>
          <p:nvPr>
            <p:ph type="dt" sz="half" idx="10"/>
          </p:nvPr>
        </p:nvSpPr>
        <p:spPr/>
        <p:txBody>
          <a:bodyPr/>
          <a:lstStyle>
            <a:lvl1pPr rtl="0">
              <a:defRPr/>
            </a:lvl1pPr>
          </a:lstStyle>
          <a:p>
            <a:r>
              <a:rPr lang="en-US" noProof="0" dirty="0"/>
              <a:t>06.11.2024</a:t>
            </a:r>
          </a:p>
        </p:txBody>
      </p:sp>
      <p:sp>
        <p:nvSpPr>
          <p:cNvPr id="29" name="Content 4">
            <a:extLst>
              <a:ext uri="{FF2B5EF4-FFF2-40B4-BE49-F238E27FC236}">
                <a16:creationId xmlns:a16="http://schemas.microsoft.com/office/drawing/2014/main" id="{994CF13D-985F-445A-B782-85E99C82D50C}"/>
              </a:ext>
            </a:extLst>
          </p:cNvPr>
          <p:cNvSpPr>
            <a:spLocks noGrp="1"/>
          </p:cNvSpPr>
          <p:nvPr>
            <p:ph sz="half" idx="25" hasCustomPrompt="1"/>
          </p:nvPr>
        </p:nvSpPr>
        <p:spPr>
          <a:xfrm>
            <a:off x="8351907" y="4192965"/>
            <a:ext cx="3473519" cy="2138400"/>
          </a:xfrm>
        </p:spPr>
        <p:txBody>
          <a:bodyPr/>
          <a:lstStyle>
            <a:lvl1pPr rtl="0">
              <a:defRPr/>
            </a:lvl1pPr>
            <a:lvl2pPr rtl="0">
              <a:defRPr/>
            </a:lvl2pPr>
            <a:lvl3pPr rtl="0">
              <a:defRPr/>
            </a:lvl3pPr>
            <a:lvl4pPr rtl="0">
              <a:defRPr/>
            </a:lvl4pPr>
            <a:lvl5pPr rtl="0">
              <a:defRPr/>
            </a:lvl5pPr>
          </a:lstStyle>
          <a:p>
            <a:pPr lvl="0"/>
            <a:r>
              <a:rPr lang="en-US" noProof="0" dirty="0" err="1"/>
              <a:t>Mastertextformat</a:t>
            </a:r>
            <a:r>
              <a:rPr lang="en-US" noProof="0" dirty="0"/>
              <a:t> </a:t>
            </a:r>
            <a:r>
              <a:rPr lang="en-US" noProof="0" dirty="0" err="1"/>
              <a:t>bearbeiten</a:t>
            </a:r>
            <a:endParaRPr lang="en-US" noProof="0" dirty="0"/>
          </a:p>
          <a:p>
            <a:pPr lvl="1"/>
            <a:r>
              <a:rPr lang="en-US" noProof="0" dirty="0" err="1"/>
              <a:t>Zweite</a:t>
            </a:r>
            <a:r>
              <a:rPr lang="en-US" noProof="0" dirty="0"/>
              <a:t> Ebene</a:t>
            </a:r>
          </a:p>
          <a:p>
            <a:pPr lvl="2"/>
            <a:r>
              <a:rPr lang="en-US" noProof="0" dirty="0" err="1"/>
              <a:t>Dritte</a:t>
            </a:r>
            <a:r>
              <a:rPr lang="en-US" noProof="0" dirty="0"/>
              <a:t> Ebene</a:t>
            </a:r>
          </a:p>
          <a:p>
            <a:pPr lvl="3"/>
            <a:r>
              <a:rPr lang="en-US" noProof="0" dirty="0" err="1"/>
              <a:t>Vierte</a:t>
            </a:r>
            <a:r>
              <a:rPr lang="en-US" noProof="0" dirty="0"/>
              <a:t> Ebene</a:t>
            </a:r>
          </a:p>
          <a:p>
            <a:pPr lvl="4"/>
            <a:r>
              <a:rPr lang="en-US" noProof="0" dirty="0" err="1"/>
              <a:t>Fünfte</a:t>
            </a:r>
            <a:r>
              <a:rPr lang="en-US" noProof="0" dirty="0"/>
              <a:t> Ebene</a:t>
            </a:r>
          </a:p>
        </p:txBody>
      </p:sp>
      <p:sp>
        <p:nvSpPr>
          <p:cNvPr id="30" name="Image 4">
            <a:extLst>
              <a:ext uri="{FF2B5EF4-FFF2-40B4-BE49-F238E27FC236}">
                <a16:creationId xmlns:a16="http://schemas.microsoft.com/office/drawing/2014/main" id="{9FABDAD5-8E4A-460E-9219-642DB016A19C}"/>
              </a:ext>
            </a:extLst>
          </p:cNvPr>
          <p:cNvSpPr>
            <a:spLocks noGrp="1"/>
          </p:cNvSpPr>
          <p:nvPr>
            <p:ph type="pic" sz="quarter" idx="26" hasCustomPrompt="1"/>
          </p:nvPr>
        </p:nvSpPr>
        <p:spPr>
          <a:xfrm>
            <a:off x="6234251" y="4190601"/>
            <a:ext cx="1966774" cy="984725"/>
          </a:xfrm>
          <a:prstGeom prst="rect">
            <a:avLst/>
          </a:prstGeom>
          <a:solidFill>
            <a:srgbClr val="ECECED"/>
          </a:solidFill>
        </p:spPr>
        <p:txBody>
          <a:bodyPr anchor="ctr"/>
          <a:lstStyle>
            <a:lvl1pPr marL="0" indent="0" algn="ctr" rtl="0">
              <a:buNone/>
              <a:defRPr>
                <a:solidFill>
                  <a:schemeClr val="bg1"/>
                </a:solidFill>
              </a:defRPr>
            </a:lvl1pPr>
          </a:lstStyle>
          <a:p>
            <a:r>
              <a:rPr lang="en-US" noProof="0" dirty="0"/>
              <a:t>Image</a:t>
            </a:r>
          </a:p>
        </p:txBody>
      </p:sp>
      <p:cxnSp>
        <p:nvCxnSpPr>
          <p:cNvPr id="17" name="Horizontal line 2">
            <a:extLst>
              <a:ext uri="{FF2B5EF4-FFF2-40B4-BE49-F238E27FC236}">
                <a16:creationId xmlns:a16="http://schemas.microsoft.com/office/drawing/2014/main" id="{8F897789-37D8-408B-9E99-6DAEF6C519C0}"/>
              </a:ext>
            </a:extLst>
          </p:cNvPr>
          <p:cNvCxnSpPr/>
          <p:nvPr userDrawn="1"/>
        </p:nvCxnSpPr>
        <p:spPr>
          <a:xfrm>
            <a:off x="6234251" y="4069915"/>
            <a:ext cx="5591175" cy="0"/>
          </a:xfrm>
          <a:prstGeom prst="line">
            <a:avLst/>
          </a:prstGeom>
          <a:ln>
            <a:solidFill>
              <a:srgbClr val="D0D0CE"/>
            </a:solidFill>
          </a:ln>
        </p:spPr>
        <p:style>
          <a:lnRef idx="1">
            <a:schemeClr val="accent1"/>
          </a:lnRef>
          <a:fillRef idx="0">
            <a:schemeClr val="accent1"/>
          </a:fillRef>
          <a:effectRef idx="0">
            <a:schemeClr val="accent1"/>
          </a:effectRef>
          <a:fontRef idx="minor">
            <a:schemeClr val="tx1"/>
          </a:fontRef>
        </p:style>
      </p:cxnSp>
      <p:sp>
        <p:nvSpPr>
          <p:cNvPr id="27" name="Content 3">
            <a:extLst>
              <a:ext uri="{FF2B5EF4-FFF2-40B4-BE49-F238E27FC236}">
                <a16:creationId xmlns:a16="http://schemas.microsoft.com/office/drawing/2014/main" id="{5B45E6CB-9007-4BDE-9FA1-13FBE0CE8AF1}"/>
              </a:ext>
            </a:extLst>
          </p:cNvPr>
          <p:cNvSpPr>
            <a:spLocks noGrp="1"/>
          </p:cNvSpPr>
          <p:nvPr>
            <p:ph sz="half" idx="23" hasCustomPrompt="1"/>
          </p:nvPr>
        </p:nvSpPr>
        <p:spPr>
          <a:xfrm>
            <a:off x="8366195" y="1808464"/>
            <a:ext cx="3459231" cy="2138400"/>
          </a:xfrm>
        </p:spPr>
        <p:txBody>
          <a:bodyPr/>
          <a:lstStyle>
            <a:lvl1pPr rtl="0">
              <a:defRPr/>
            </a:lvl1pPr>
            <a:lvl2pPr rtl="0">
              <a:defRPr/>
            </a:lvl2pPr>
            <a:lvl3pPr rtl="0">
              <a:defRPr/>
            </a:lvl3pPr>
            <a:lvl4pPr rtl="0">
              <a:defRPr/>
            </a:lvl4pPr>
            <a:lvl5pPr rtl="0">
              <a:defRPr/>
            </a:lvl5pPr>
          </a:lstStyle>
          <a:p>
            <a:pPr lvl="0"/>
            <a:r>
              <a:rPr lang="en-US" noProof="0" dirty="0" err="1"/>
              <a:t>Mastertextformat</a:t>
            </a:r>
            <a:r>
              <a:rPr lang="en-US" noProof="0" dirty="0"/>
              <a:t> </a:t>
            </a:r>
            <a:r>
              <a:rPr lang="en-US" noProof="0" dirty="0" err="1"/>
              <a:t>bearbeiten</a:t>
            </a:r>
            <a:endParaRPr lang="en-US" noProof="0" dirty="0"/>
          </a:p>
          <a:p>
            <a:pPr lvl="1"/>
            <a:r>
              <a:rPr lang="en-US" noProof="0" dirty="0" err="1"/>
              <a:t>Zweite</a:t>
            </a:r>
            <a:r>
              <a:rPr lang="en-US" noProof="0" dirty="0"/>
              <a:t> Ebene</a:t>
            </a:r>
          </a:p>
          <a:p>
            <a:pPr lvl="2"/>
            <a:r>
              <a:rPr lang="en-US" noProof="0" dirty="0" err="1"/>
              <a:t>Dritte</a:t>
            </a:r>
            <a:r>
              <a:rPr lang="en-US" noProof="0" dirty="0"/>
              <a:t> Ebene</a:t>
            </a:r>
          </a:p>
          <a:p>
            <a:pPr lvl="3"/>
            <a:r>
              <a:rPr lang="en-US" noProof="0" dirty="0" err="1"/>
              <a:t>Vierte</a:t>
            </a:r>
            <a:r>
              <a:rPr lang="en-US" noProof="0" dirty="0"/>
              <a:t> Ebene</a:t>
            </a:r>
          </a:p>
          <a:p>
            <a:pPr lvl="4"/>
            <a:r>
              <a:rPr lang="en-US" noProof="0" dirty="0" err="1"/>
              <a:t>Fünfte</a:t>
            </a:r>
            <a:r>
              <a:rPr lang="en-US" noProof="0" dirty="0"/>
              <a:t> Ebene</a:t>
            </a:r>
          </a:p>
        </p:txBody>
      </p:sp>
      <p:sp>
        <p:nvSpPr>
          <p:cNvPr id="28" name="Image 3">
            <a:extLst>
              <a:ext uri="{FF2B5EF4-FFF2-40B4-BE49-F238E27FC236}">
                <a16:creationId xmlns:a16="http://schemas.microsoft.com/office/drawing/2014/main" id="{96B808D5-E400-42BA-8A2B-D5FEE5BC40A1}"/>
              </a:ext>
            </a:extLst>
          </p:cNvPr>
          <p:cNvSpPr>
            <a:spLocks noGrp="1"/>
          </p:cNvSpPr>
          <p:nvPr>
            <p:ph type="pic" sz="quarter" idx="24" hasCustomPrompt="1"/>
          </p:nvPr>
        </p:nvSpPr>
        <p:spPr>
          <a:xfrm>
            <a:off x="6234251" y="1806100"/>
            <a:ext cx="1966774" cy="984725"/>
          </a:xfrm>
          <a:prstGeom prst="rect">
            <a:avLst/>
          </a:prstGeom>
          <a:solidFill>
            <a:srgbClr val="ECECED"/>
          </a:solidFill>
        </p:spPr>
        <p:txBody>
          <a:bodyPr anchor="ctr"/>
          <a:lstStyle>
            <a:lvl1pPr marL="0" indent="0" algn="ctr" rtl="0">
              <a:buNone/>
              <a:defRPr>
                <a:solidFill>
                  <a:schemeClr val="bg1"/>
                </a:solidFill>
              </a:defRPr>
            </a:lvl1pPr>
          </a:lstStyle>
          <a:p>
            <a:r>
              <a:rPr lang="en-US" noProof="0" dirty="0"/>
              <a:t>Image</a:t>
            </a:r>
          </a:p>
        </p:txBody>
      </p:sp>
      <p:cxnSp>
        <p:nvCxnSpPr>
          <p:cNvPr id="24" name="Vertical line 1">
            <a:extLst>
              <a:ext uri="{FF2B5EF4-FFF2-40B4-BE49-F238E27FC236}">
                <a16:creationId xmlns:a16="http://schemas.microsoft.com/office/drawing/2014/main" id="{9F117A6E-A8CE-4713-AA44-DA50EF03B0A2}"/>
              </a:ext>
            </a:extLst>
          </p:cNvPr>
          <p:cNvCxnSpPr>
            <a:cxnSpLocks/>
          </p:cNvCxnSpPr>
          <p:nvPr userDrawn="1"/>
        </p:nvCxnSpPr>
        <p:spPr>
          <a:xfrm>
            <a:off x="6096894" y="1796275"/>
            <a:ext cx="0" cy="4510686"/>
          </a:xfrm>
          <a:prstGeom prst="line">
            <a:avLst/>
          </a:prstGeom>
          <a:ln>
            <a:solidFill>
              <a:srgbClr val="D0D0CE"/>
            </a:solidFill>
          </a:ln>
        </p:spPr>
        <p:style>
          <a:lnRef idx="1">
            <a:schemeClr val="accent1"/>
          </a:lnRef>
          <a:fillRef idx="0">
            <a:schemeClr val="accent1"/>
          </a:fillRef>
          <a:effectRef idx="0">
            <a:schemeClr val="accent1"/>
          </a:effectRef>
          <a:fontRef idx="minor">
            <a:schemeClr val="tx1"/>
          </a:fontRef>
        </p:style>
      </p:cxnSp>
      <p:sp>
        <p:nvSpPr>
          <p:cNvPr id="25" name="Content 2">
            <a:extLst>
              <a:ext uri="{FF2B5EF4-FFF2-40B4-BE49-F238E27FC236}">
                <a16:creationId xmlns:a16="http://schemas.microsoft.com/office/drawing/2014/main" id="{DBF82579-3178-4729-9705-D49BEDB37A80}"/>
              </a:ext>
            </a:extLst>
          </p:cNvPr>
          <p:cNvSpPr>
            <a:spLocks noGrp="1"/>
          </p:cNvSpPr>
          <p:nvPr>
            <p:ph sz="half" idx="21" hasCustomPrompt="1"/>
          </p:nvPr>
        </p:nvSpPr>
        <p:spPr>
          <a:xfrm>
            <a:off x="2478019" y="4183140"/>
            <a:ext cx="3473519" cy="2138400"/>
          </a:xfrm>
        </p:spPr>
        <p:txBody>
          <a:bodyPr/>
          <a:lstStyle>
            <a:lvl1pPr rtl="0">
              <a:defRPr/>
            </a:lvl1pPr>
            <a:lvl2pPr rtl="0">
              <a:defRPr/>
            </a:lvl2pPr>
            <a:lvl3pPr rtl="0">
              <a:defRPr/>
            </a:lvl3pPr>
            <a:lvl4pPr rtl="0">
              <a:defRPr/>
            </a:lvl4pPr>
            <a:lvl5pPr rtl="0">
              <a:defRPr/>
            </a:lvl5pPr>
          </a:lstStyle>
          <a:p>
            <a:pPr lvl="0"/>
            <a:r>
              <a:rPr lang="en-US" noProof="0" dirty="0" err="1"/>
              <a:t>Mastertextformat</a:t>
            </a:r>
            <a:r>
              <a:rPr lang="en-US" noProof="0" dirty="0"/>
              <a:t> </a:t>
            </a:r>
            <a:r>
              <a:rPr lang="en-US" noProof="0" dirty="0" err="1"/>
              <a:t>bearbeiten</a:t>
            </a:r>
            <a:endParaRPr lang="en-US" noProof="0" dirty="0"/>
          </a:p>
          <a:p>
            <a:pPr lvl="1"/>
            <a:r>
              <a:rPr lang="en-US" noProof="0" dirty="0" err="1"/>
              <a:t>Zweite</a:t>
            </a:r>
            <a:r>
              <a:rPr lang="en-US" noProof="0" dirty="0"/>
              <a:t> Ebene</a:t>
            </a:r>
          </a:p>
          <a:p>
            <a:pPr lvl="2"/>
            <a:r>
              <a:rPr lang="en-US" noProof="0" dirty="0" err="1"/>
              <a:t>Dritte</a:t>
            </a:r>
            <a:r>
              <a:rPr lang="en-US" noProof="0" dirty="0"/>
              <a:t> Ebene</a:t>
            </a:r>
          </a:p>
          <a:p>
            <a:pPr lvl="3"/>
            <a:r>
              <a:rPr lang="en-US" noProof="0" dirty="0" err="1"/>
              <a:t>Vierte</a:t>
            </a:r>
            <a:r>
              <a:rPr lang="en-US" noProof="0" dirty="0"/>
              <a:t> Ebene</a:t>
            </a:r>
          </a:p>
          <a:p>
            <a:pPr lvl="4"/>
            <a:r>
              <a:rPr lang="en-US" noProof="0" dirty="0" err="1"/>
              <a:t>Fünfte</a:t>
            </a:r>
            <a:r>
              <a:rPr lang="en-US" noProof="0" dirty="0"/>
              <a:t> Ebene</a:t>
            </a:r>
          </a:p>
        </p:txBody>
      </p:sp>
      <p:sp>
        <p:nvSpPr>
          <p:cNvPr id="26" name="Image 2">
            <a:extLst>
              <a:ext uri="{FF2B5EF4-FFF2-40B4-BE49-F238E27FC236}">
                <a16:creationId xmlns:a16="http://schemas.microsoft.com/office/drawing/2014/main" id="{160DD973-07BB-4555-9C72-ECC2F20009B6}"/>
              </a:ext>
            </a:extLst>
          </p:cNvPr>
          <p:cNvSpPr>
            <a:spLocks noGrp="1"/>
          </p:cNvSpPr>
          <p:nvPr>
            <p:ph type="pic" sz="quarter" idx="22" hasCustomPrompt="1"/>
          </p:nvPr>
        </p:nvSpPr>
        <p:spPr>
          <a:xfrm>
            <a:off x="360363" y="4180776"/>
            <a:ext cx="1966774" cy="984725"/>
          </a:xfrm>
          <a:prstGeom prst="rect">
            <a:avLst/>
          </a:prstGeom>
          <a:solidFill>
            <a:srgbClr val="ECECED"/>
          </a:solidFill>
        </p:spPr>
        <p:txBody>
          <a:bodyPr anchor="ctr"/>
          <a:lstStyle>
            <a:lvl1pPr marL="0" indent="0" algn="ctr" rtl="0">
              <a:buNone/>
              <a:defRPr>
                <a:solidFill>
                  <a:schemeClr val="bg1"/>
                </a:solidFill>
              </a:defRPr>
            </a:lvl1pPr>
          </a:lstStyle>
          <a:p>
            <a:r>
              <a:rPr lang="en-US" noProof="0" dirty="0"/>
              <a:t>Image</a:t>
            </a:r>
          </a:p>
        </p:txBody>
      </p:sp>
      <p:cxnSp>
        <p:nvCxnSpPr>
          <p:cNvPr id="12" name="Horizontal line 1">
            <a:extLst>
              <a:ext uri="{FF2B5EF4-FFF2-40B4-BE49-F238E27FC236}">
                <a16:creationId xmlns:a16="http://schemas.microsoft.com/office/drawing/2014/main" id="{E5FE91D9-1B71-4C7C-AFE6-7FE67D3F4519}"/>
              </a:ext>
            </a:extLst>
          </p:cNvPr>
          <p:cNvCxnSpPr/>
          <p:nvPr userDrawn="1"/>
        </p:nvCxnSpPr>
        <p:spPr>
          <a:xfrm>
            <a:off x="360363" y="4060089"/>
            <a:ext cx="5591175" cy="0"/>
          </a:xfrm>
          <a:prstGeom prst="line">
            <a:avLst/>
          </a:prstGeom>
          <a:ln>
            <a:solidFill>
              <a:srgbClr val="D0D0CE"/>
            </a:solidFill>
          </a:ln>
        </p:spPr>
        <p:style>
          <a:lnRef idx="1">
            <a:schemeClr val="accent1"/>
          </a:lnRef>
          <a:fillRef idx="0">
            <a:schemeClr val="accent1"/>
          </a:fillRef>
          <a:effectRef idx="0">
            <a:schemeClr val="accent1"/>
          </a:effectRef>
          <a:fontRef idx="minor">
            <a:schemeClr val="tx1"/>
          </a:fontRef>
        </p:style>
      </p:cxnSp>
      <p:sp>
        <p:nvSpPr>
          <p:cNvPr id="3" name="Content 1">
            <a:extLst>
              <a:ext uri="{FF2B5EF4-FFF2-40B4-BE49-F238E27FC236}">
                <a16:creationId xmlns:a16="http://schemas.microsoft.com/office/drawing/2014/main" id="{EAB99FF0-D2F6-49B1-8163-8F41F44BD37E}"/>
              </a:ext>
            </a:extLst>
          </p:cNvPr>
          <p:cNvSpPr>
            <a:spLocks noGrp="1"/>
          </p:cNvSpPr>
          <p:nvPr>
            <p:ph sz="half" idx="1" hasCustomPrompt="1"/>
          </p:nvPr>
        </p:nvSpPr>
        <p:spPr>
          <a:xfrm>
            <a:off x="2492307" y="1798639"/>
            <a:ext cx="3459231" cy="2138400"/>
          </a:xfrm>
        </p:spPr>
        <p:txBody>
          <a:bodyPr/>
          <a:lstStyle>
            <a:lvl1pPr rtl="0">
              <a:defRPr/>
            </a:lvl1pPr>
            <a:lvl2pPr rtl="0">
              <a:defRPr/>
            </a:lvl2pPr>
            <a:lvl3pPr rtl="0">
              <a:defRPr/>
            </a:lvl3pPr>
            <a:lvl4pPr rtl="0">
              <a:defRPr/>
            </a:lvl4pPr>
            <a:lvl5pPr rtl="0">
              <a:defRPr/>
            </a:lvl5pPr>
          </a:lstStyle>
          <a:p>
            <a:pPr lvl="0"/>
            <a:r>
              <a:rPr lang="en-US" noProof="0" dirty="0" err="1"/>
              <a:t>Mastertextformat</a:t>
            </a:r>
            <a:r>
              <a:rPr lang="en-US" noProof="0" dirty="0"/>
              <a:t> </a:t>
            </a:r>
            <a:r>
              <a:rPr lang="en-US" noProof="0" dirty="0" err="1"/>
              <a:t>bearbeiten</a:t>
            </a:r>
            <a:endParaRPr lang="en-US" noProof="0" dirty="0"/>
          </a:p>
          <a:p>
            <a:pPr lvl="1"/>
            <a:r>
              <a:rPr lang="en-US" noProof="0" dirty="0" err="1"/>
              <a:t>Zweite</a:t>
            </a:r>
            <a:r>
              <a:rPr lang="en-US" noProof="0" dirty="0"/>
              <a:t> Ebene</a:t>
            </a:r>
          </a:p>
          <a:p>
            <a:pPr lvl="2"/>
            <a:r>
              <a:rPr lang="en-US" noProof="0" dirty="0" err="1"/>
              <a:t>Dritte</a:t>
            </a:r>
            <a:r>
              <a:rPr lang="en-US" noProof="0" dirty="0"/>
              <a:t> Ebene</a:t>
            </a:r>
          </a:p>
          <a:p>
            <a:pPr lvl="3"/>
            <a:r>
              <a:rPr lang="en-US" noProof="0" dirty="0" err="1"/>
              <a:t>Vierte</a:t>
            </a:r>
            <a:r>
              <a:rPr lang="en-US" noProof="0" dirty="0"/>
              <a:t> Ebene</a:t>
            </a:r>
          </a:p>
          <a:p>
            <a:pPr lvl="4"/>
            <a:r>
              <a:rPr lang="en-US" noProof="0" dirty="0" err="1"/>
              <a:t>Fünfte</a:t>
            </a:r>
            <a:r>
              <a:rPr lang="en-US" noProof="0" dirty="0"/>
              <a:t> Ebene</a:t>
            </a:r>
          </a:p>
        </p:txBody>
      </p:sp>
      <p:sp>
        <p:nvSpPr>
          <p:cNvPr id="10" name="Image 1">
            <a:extLst>
              <a:ext uri="{FF2B5EF4-FFF2-40B4-BE49-F238E27FC236}">
                <a16:creationId xmlns:a16="http://schemas.microsoft.com/office/drawing/2014/main" id="{172A9D52-A6B4-4186-A652-2BF58B83EA64}"/>
              </a:ext>
            </a:extLst>
          </p:cNvPr>
          <p:cNvSpPr>
            <a:spLocks noGrp="1"/>
          </p:cNvSpPr>
          <p:nvPr>
            <p:ph type="pic" sz="quarter" idx="14" hasCustomPrompt="1"/>
          </p:nvPr>
        </p:nvSpPr>
        <p:spPr>
          <a:xfrm>
            <a:off x="360363" y="1796275"/>
            <a:ext cx="1966774" cy="984725"/>
          </a:xfrm>
          <a:prstGeom prst="rect">
            <a:avLst/>
          </a:prstGeom>
          <a:solidFill>
            <a:srgbClr val="ECECED"/>
          </a:solidFill>
        </p:spPr>
        <p:txBody>
          <a:bodyPr anchor="ctr"/>
          <a:lstStyle>
            <a:lvl1pPr marL="0" indent="0" algn="ctr" rtl="0">
              <a:buNone/>
              <a:defRPr>
                <a:solidFill>
                  <a:schemeClr val="bg1"/>
                </a:solidFill>
              </a:defRPr>
            </a:lvl1pPr>
          </a:lstStyle>
          <a:p>
            <a:r>
              <a:rPr lang="en-US" noProof="0" dirty="0"/>
              <a:t>Image</a:t>
            </a:r>
          </a:p>
        </p:txBody>
      </p:sp>
      <p:sp>
        <p:nvSpPr>
          <p:cNvPr id="2" name="Title 1">
            <a:extLst>
              <a:ext uri="{FF2B5EF4-FFF2-40B4-BE49-F238E27FC236}">
                <a16:creationId xmlns:a16="http://schemas.microsoft.com/office/drawing/2014/main" id="{5F9BD10A-C2D6-4AAB-81E0-AE2109049063}"/>
              </a:ext>
            </a:extLst>
          </p:cNvPr>
          <p:cNvSpPr>
            <a:spLocks noGrp="1"/>
          </p:cNvSpPr>
          <p:nvPr>
            <p:ph type="title" hasCustomPrompt="1"/>
          </p:nvPr>
        </p:nvSpPr>
        <p:spPr>
          <a:xfrm>
            <a:off x="360000" y="900000"/>
            <a:ext cx="11473200" cy="720000"/>
          </a:xfrm>
        </p:spPr>
        <p:txBody>
          <a:bodyPr vert="horz"/>
          <a:lstStyle>
            <a:lvl1pPr rtl="0">
              <a:defRPr/>
            </a:lvl1pPr>
          </a:lstStyle>
          <a:p>
            <a:r>
              <a:rPr lang="en-US" dirty="0"/>
              <a:t>Headline of the Slide with a Maximum Length of Two Lines</a:t>
            </a:r>
            <a:endParaRPr lang="en-US" noProof="0" dirty="0"/>
          </a:p>
        </p:txBody>
      </p:sp>
      <p:sp>
        <p:nvSpPr>
          <p:cNvPr id="8" name="Chapter">
            <a:extLst>
              <a:ext uri="{FF2B5EF4-FFF2-40B4-BE49-F238E27FC236}">
                <a16:creationId xmlns:a16="http://schemas.microsoft.com/office/drawing/2014/main" id="{9F511298-DC0E-4550-AEAA-AAE6E08F28B8}"/>
              </a:ext>
            </a:extLst>
          </p:cNvPr>
          <p:cNvSpPr>
            <a:spLocks noGrp="1"/>
          </p:cNvSpPr>
          <p:nvPr>
            <p:ph type="body" sz="quarter" idx="13" hasCustomPrompt="1"/>
          </p:nvPr>
        </p:nvSpPr>
        <p:spPr>
          <a:xfrm>
            <a:off x="360000" y="360000"/>
            <a:ext cx="7558088" cy="258763"/>
          </a:xfrm>
        </p:spPr>
        <p:txBody>
          <a:bodyPr/>
          <a:lstStyle>
            <a:lvl1pPr marL="0" indent="0" rtl="0">
              <a:buNone/>
              <a:defRPr sz="1200">
                <a:solidFill>
                  <a:schemeClr val="accent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noProof="0" dirty="0"/>
              <a:t>Chapter Title (no headline)</a:t>
            </a:r>
          </a:p>
        </p:txBody>
      </p:sp>
    </p:spTree>
    <p:extLst>
      <p:ext uri="{BB962C8B-B14F-4D97-AF65-F5344CB8AC3E}">
        <p14:creationId xmlns:p14="http://schemas.microsoft.com/office/powerpoint/2010/main" val="278749767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References - six projects">
    <p:spTree>
      <p:nvGrpSpPr>
        <p:cNvPr id="1" name=""/>
        <p:cNvGrpSpPr/>
        <p:nvPr/>
      </p:nvGrpSpPr>
      <p:grpSpPr>
        <a:xfrm>
          <a:off x="0" y="0"/>
          <a:ext cx="0" cy="0"/>
          <a:chOff x="0" y="0"/>
          <a:chExt cx="0" cy="0"/>
        </a:xfrm>
      </p:grpSpPr>
      <p:graphicFrame>
        <p:nvGraphicFramePr>
          <p:cNvPr id="11" name="Object 10" hidden="1">
            <a:extLst>
              <a:ext uri="{FF2B5EF4-FFF2-40B4-BE49-F238E27FC236}">
                <a16:creationId xmlns:a16="http://schemas.microsoft.com/office/drawing/2014/main" id="{7D22EEDE-09E9-4D83-8832-A611AC2ACAD8}"/>
              </a:ext>
            </a:extLst>
          </p:cNvPr>
          <p:cNvGraphicFramePr>
            <a:graphicFrameLocks noChangeAspect="1"/>
          </p:cNvGraphicFramePr>
          <p:nvPr userDrawn="1">
            <p:custDataLst>
              <p:tags r:id="rId1"/>
            </p:custDataLst>
            <p:extLst>
              <p:ext uri="{D42A27DB-BD31-4B8C-83A1-F6EECF244321}">
                <p14:modId xmlns:p14="http://schemas.microsoft.com/office/powerpoint/2010/main" val="275907516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70" imgH="469" progId="TCLayout.ActiveDocument.1">
                  <p:embed/>
                </p:oleObj>
              </mc:Choice>
              <mc:Fallback>
                <p:oleObj name="think-cell Slide" r:id="rId3" imgW="470" imgH="469" progId="TCLayout.ActiveDocument.1">
                  <p:embed/>
                  <p:pic>
                    <p:nvPicPr>
                      <p:cNvPr id="11" name="Object 10" hidden="1">
                        <a:extLst>
                          <a:ext uri="{FF2B5EF4-FFF2-40B4-BE49-F238E27FC236}">
                            <a16:creationId xmlns:a16="http://schemas.microsoft.com/office/drawing/2014/main" id="{7D22EEDE-09E9-4D83-8832-A611AC2ACAD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7" name="Pagenumber">
            <a:extLst>
              <a:ext uri="{FF2B5EF4-FFF2-40B4-BE49-F238E27FC236}">
                <a16:creationId xmlns:a16="http://schemas.microsoft.com/office/drawing/2014/main" id="{4F6E0ADB-8058-4652-8F48-21C8CF77EBA6}"/>
              </a:ext>
            </a:extLst>
          </p:cNvPr>
          <p:cNvSpPr>
            <a:spLocks noGrp="1"/>
          </p:cNvSpPr>
          <p:nvPr>
            <p:ph type="sldNum" sz="quarter" idx="12"/>
          </p:nvPr>
        </p:nvSpPr>
        <p:spPr/>
        <p:txBody>
          <a:bodyPr/>
          <a:lstStyle>
            <a:lvl1pPr rtl="0">
              <a:defRPr/>
            </a:lvl1pPr>
          </a:lstStyle>
          <a:p>
            <a:fld id="{0CE2C118-78B0-4948-9692-2E57815A59D4}" type="slidenum">
              <a:rPr lang="en-US" noProof="0" smtClean="0"/>
              <a:pPr/>
              <a:t>‹#›</a:t>
            </a:fld>
            <a:endParaRPr lang="en-US" noProof="0" dirty="0"/>
          </a:p>
        </p:txBody>
      </p:sp>
      <p:sp>
        <p:nvSpPr>
          <p:cNvPr id="6" name="Footer">
            <a:extLst>
              <a:ext uri="{FF2B5EF4-FFF2-40B4-BE49-F238E27FC236}">
                <a16:creationId xmlns:a16="http://schemas.microsoft.com/office/drawing/2014/main" id="{77B17D79-02A5-463C-A7F3-A92241A9CD16}"/>
              </a:ext>
            </a:extLst>
          </p:cNvPr>
          <p:cNvSpPr>
            <a:spLocks noGrp="1"/>
          </p:cNvSpPr>
          <p:nvPr>
            <p:ph type="ftr" sz="quarter" idx="11"/>
          </p:nvPr>
        </p:nvSpPr>
        <p:spPr/>
        <p:txBody>
          <a:bodyPr/>
          <a:lstStyle>
            <a:lvl1pPr rtl="0">
              <a:defRPr/>
            </a:lvl1pPr>
          </a:lstStyle>
          <a:p>
            <a:r>
              <a:rPr lang="en-US" noProof="0" dirty="0"/>
              <a:t>Georg Weichhart / DT</a:t>
            </a:r>
          </a:p>
        </p:txBody>
      </p:sp>
      <p:sp>
        <p:nvSpPr>
          <p:cNvPr id="5" name="Date">
            <a:extLst>
              <a:ext uri="{FF2B5EF4-FFF2-40B4-BE49-F238E27FC236}">
                <a16:creationId xmlns:a16="http://schemas.microsoft.com/office/drawing/2014/main" id="{9FF4EC82-580C-4586-8F94-B52AC4B8F68F}"/>
              </a:ext>
            </a:extLst>
          </p:cNvPr>
          <p:cNvSpPr>
            <a:spLocks noGrp="1"/>
          </p:cNvSpPr>
          <p:nvPr>
            <p:ph type="dt" sz="half" idx="10"/>
          </p:nvPr>
        </p:nvSpPr>
        <p:spPr/>
        <p:txBody>
          <a:bodyPr/>
          <a:lstStyle>
            <a:lvl1pPr rtl="0">
              <a:defRPr/>
            </a:lvl1pPr>
          </a:lstStyle>
          <a:p>
            <a:r>
              <a:rPr lang="en-US" noProof="0" dirty="0"/>
              <a:t>06.11.2024</a:t>
            </a:r>
          </a:p>
        </p:txBody>
      </p:sp>
      <p:sp>
        <p:nvSpPr>
          <p:cNvPr id="26" name="Content 6">
            <a:extLst>
              <a:ext uri="{FF2B5EF4-FFF2-40B4-BE49-F238E27FC236}">
                <a16:creationId xmlns:a16="http://schemas.microsoft.com/office/drawing/2014/main" id="{D4E80B4F-ED86-430E-B46B-86393D4DAE27}"/>
              </a:ext>
            </a:extLst>
          </p:cNvPr>
          <p:cNvSpPr>
            <a:spLocks noGrp="1"/>
          </p:cNvSpPr>
          <p:nvPr>
            <p:ph sz="half" idx="23" hasCustomPrompt="1"/>
          </p:nvPr>
        </p:nvSpPr>
        <p:spPr>
          <a:xfrm>
            <a:off x="10161588" y="3153599"/>
            <a:ext cx="1668423" cy="3172263"/>
          </a:xfrm>
        </p:spPr>
        <p:txBody>
          <a:bodyPr/>
          <a:lstStyle>
            <a:lvl1pPr rtl="0">
              <a:defRPr sz="1200"/>
            </a:lvl1pPr>
            <a:lvl2pPr rtl="0">
              <a:defRPr sz="1200"/>
            </a:lvl2pPr>
            <a:lvl3pPr rtl="0">
              <a:defRPr sz="1200"/>
            </a:lvl3pPr>
            <a:lvl4pPr rtl="0">
              <a:defRPr sz="1200"/>
            </a:lvl4pPr>
            <a:lvl5pPr rtl="0">
              <a:defRPr sz="1200"/>
            </a:lvl5pPr>
          </a:lstStyle>
          <a:p>
            <a:pPr lvl="0"/>
            <a:r>
              <a:rPr lang="en-US" noProof="0" dirty="0" err="1"/>
              <a:t>Mastertextformat</a:t>
            </a:r>
            <a:r>
              <a:rPr lang="en-US" noProof="0" dirty="0"/>
              <a:t> </a:t>
            </a:r>
            <a:r>
              <a:rPr lang="en-US" noProof="0" dirty="0" err="1"/>
              <a:t>bearbeiten</a:t>
            </a:r>
            <a:endParaRPr lang="en-US" noProof="0" dirty="0"/>
          </a:p>
          <a:p>
            <a:pPr lvl="1"/>
            <a:r>
              <a:rPr lang="en-US" noProof="0" dirty="0" err="1"/>
              <a:t>Zweite</a:t>
            </a:r>
            <a:r>
              <a:rPr lang="en-US" noProof="0" dirty="0"/>
              <a:t> Ebene</a:t>
            </a:r>
          </a:p>
          <a:p>
            <a:pPr lvl="2"/>
            <a:r>
              <a:rPr lang="en-US" noProof="0" dirty="0" err="1"/>
              <a:t>Dritte</a:t>
            </a:r>
            <a:r>
              <a:rPr lang="en-US" noProof="0" dirty="0"/>
              <a:t> Ebene</a:t>
            </a:r>
          </a:p>
          <a:p>
            <a:pPr lvl="3"/>
            <a:r>
              <a:rPr lang="en-US" noProof="0" dirty="0" err="1"/>
              <a:t>Vierte</a:t>
            </a:r>
            <a:r>
              <a:rPr lang="en-US" noProof="0" dirty="0"/>
              <a:t> Ebene</a:t>
            </a:r>
          </a:p>
          <a:p>
            <a:pPr lvl="4"/>
            <a:r>
              <a:rPr lang="en-US" noProof="0" dirty="0" err="1"/>
              <a:t>Fünfte</a:t>
            </a:r>
            <a:r>
              <a:rPr lang="en-US" noProof="0" dirty="0"/>
              <a:t> Ebene</a:t>
            </a:r>
          </a:p>
        </p:txBody>
      </p:sp>
      <p:sp>
        <p:nvSpPr>
          <p:cNvPr id="27" name="Image 6">
            <a:extLst>
              <a:ext uri="{FF2B5EF4-FFF2-40B4-BE49-F238E27FC236}">
                <a16:creationId xmlns:a16="http://schemas.microsoft.com/office/drawing/2014/main" id="{C469D73F-BD73-4776-9F90-0036B6BB9256}"/>
              </a:ext>
            </a:extLst>
          </p:cNvPr>
          <p:cNvSpPr>
            <a:spLocks noGrp="1"/>
          </p:cNvSpPr>
          <p:nvPr>
            <p:ph type="pic" sz="quarter" idx="24" hasCustomPrompt="1"/>
          </p:nvPr>
        </p:nvSpPr>
        <p:spPr>
          <a:xfrm>
            <a:off x="10161588" y="1798638"/>
            <a:ext cx="1671637" cy="1198362"/>
          </a:xfrm>
          <a:prstGeom prst="rect">
            <a:avLst/>
          </a:prstGeom>
          <a:solidFill>
            <a:srgbClr val="ECECED"/>
          </a:solidFill>
        </p:spPr>
        <p:txBody>
          <a:bodyPr anchor="ctr"/>
          <a:lstStyle>
            <a:lvl1pPr marL="0" indent="0" algn="ctr" rtl="0">
              <a:buNone/>
              <a:defRPr>
                <a:solidFill>
                  <a:schemeClr val="bg1"/>
                </a:solidFill>
              </a:defRPr>
            </a:lvl1pPr>
          </a:lstStyle>
          <a:p>
            <a:r>
              <a:rPr lang="en-US" noProof="0" dirty="0"/>
              <a:t>Image</a:t>
            </a:r>
          </a:p>
        </p:txBody>
      </p:sp>
      <p:cxnSp>
        <p:nvCxnSpPr>
          <p:cNvPr id="31" name="Vertical line 5">
            <a:extLst>
              <a:ext uri="{FF2B5EF4-FFF2-40B4-BE49-F238E27FC236}">
                <a16:creationId xmlns:a16="http://schemas.microsoft.com/office/drawing/2014/main" id="{BDAB62B1-87AA-429C-A26E-E73A28B0FC7D}"/>
              </a:ext>
            </a:extLst>
          </p:cNvPr>
          <p:cNvCxnSpPr>
            <a:cxnSpLocks/>
          </p:cNvCxnSpPr>
          <p:nvPr userDrawn="1"/>
        </p:nvCxnSpPr>
        <p:spPr>
          <a:xfrm>
            <a:off x="10017284" y="1798638"/>
            <a:ext cx="0" cy="4510686"/>
          </a:xfrm>
          <a:prstGeom prst="line">
            <a:avLst/>
          </a:prstGeom>
          <a:ln>
            <a:solidFill>
              <a:srgbClr val="D0D0CE"/>
            </a:solidFill>
          </a:ln>
        </p:spPr>
        <p:style>
          <a:lnRef idx="1">
            <a:schemeClr val="accent1"/>
          </a:lnRef>
          <a:fillRef idx="0">
            <a:schemeClr val="accent1"/>
          </a:fillRef>
          <a:effectRef idx="0">
            <a:schemeClr val="accent1"/>
          </a:effectRef>
          <a:fontRef idx="minor">
            <a:schemeClr val="tx1"/>
          </a:fontRef>
        </p:style>
      </p:cxnSp>
      <p:sp>
        <p:nvSpPr>
          <p:cNvPr id="24" name="Content 5">
            <a:extLst>
              <a:ext uri="{FF2B5EF4-FFF2-40B4-BE49-F238E27FC236}">
                <a16:creationId xmlns:a16="http://schemas.microsoft.com/office/drawing/2014/main" id="{797C91B2-B030-42EB-819D-BB60FB885BD2}"/>
              </a:ext>
            </a:extLst>
          </p:cNvPr>
          <p:cNvSpPr>
            <a:spLocks noGrp="1"/>
          </p:cNvSpPr>
          <p:nvPr>
            <p:ph sz="half" idx="21" hasCustomPrompt="1"/>
          </p:nvPr>
        </p:nvSpPr>
        <p:spPr>
          <a:xfrm>
            <a:off x="8201984" y="3153599"/>
            <a:ext cx="1668423" cy="3172263"/>
          </a:xfrm>
        </p:spPr>
        <p:txBody>
          <a:bodyPr/>
          <a:lstStyle>
            <a:lvl1pPr rtl="0">
              <a:defRPr sz="1200"/>
            </a:lvl1pPr>
            <a:lvl2pPr rtl="0">
              <a:defRPr sz="1200"/>
            </a:lvl2pPr>
            <a:lvl3pPr rtl="0">
              <a:defRPr sz="1200"/>
            </a:lvl3pPr>
            <a:lvl4pPr rtl="0">
              <a:defRPr sz="1200"/>
            </a:lvl4pPr>
            <a:lvl5pPr rtl="0">
              <a:defRPr sz="1200"/>
            </a:lvl5pPr>
          </a:lstStyle>
          <a:p>
            <a:pPr lvl="0"/>
            <a:r>
              <a:rPr lang="en-US" noProof="0" dirty="0" err="1"/>
              <a:t>Mastertextformat</a:t>
            </a:r>
            <a:r>
              <a:rPr lang="en-US" noProof="0" dirty="0"/>
              <a:t> </a:t>
            </a:r>
            <a:r>
              <a:rPr lang="en-US" noProof="0" dirty="0" err="1"/>
              <a:t>bearbeiten</a:t>
            </a:r>
            <a:endParaRPr lang="en-US" noProof="0" dirty="0"/>
          </a:p>
          <a:p>
            <a:pPr lvl="1"/>
            <a:r>
              <a:rPr lang="en-US" noProof="0" dirty="0" err="1"/>
              <a:t>Zweite</a:t>
            </a:r>
            <a:r>
              <a:rPr lang="en-US" noProof="0" dirty="0"/>
              <a:t> Ebene</a:t>
            </a:r>
          </a:p>
          <a:p>
            <a:pPr lvl="2"/>
            <a:r>
              <a:rPr lang="en-US" noProof="0" dirty="0" err="1"/>
              <a:t>Dritte</a:t>
            </a:r>
            <a:r>
              <a:rPr lang="en-US" noProof="0" dirty="0"/>
              <a:t> Ebene</a:t>
            </a:r>
          </a:p>
          <a:p>
            <a:pPr lvl="3"/>
            <a:r>
              <a:rPr lang="en-US" noProof="0" dirty="0" err="1"/>
              <a:t>Vierte</a:t>
            </a:r>
            <a:r>
              <a:rPr lang="en-US" noProof="0" dirty="0"/>
              <a:t> Ebene</a:t>
            </a:r>
          </a:p>
          <a:p>
            <a:pPr lvl="4"/>
            <a:r>
              <a:rPr lang="en-US" noProof="0" dirty="0" err="1"/>
              <a:t>Fünfte</a:t>
            </a:r>
            <a:r>
              <a:rPr lang="en-US" noProof="0" dirty="0"/>
              <a:t> Ebene</a:t>
            </a:r>
          </a:p>
        </p:txBody>
      </p:sp>
      <p:sp>
        <p:nvSpPr>
          <p:cNvPr id="25" name="Image 5">
            <a:extLst>
              <a:ext uri="{FF2B5EF4-FFF2-40B4-BE49-F238E27FC236}">
                <a16:creationId xmlns:a16="http://schemas.microsoft.com/office/drawing/2014/main" id="{39CB3F66-327A-424F-8C11-8A230E5FDC21}"/>
              </a:ext>
            </a:extLst>
          </p:cNvPr>
          <p:cNvSpPr>
            <a:spLocks noGrp="1"/>
          </p:cNvSpPr>
          <p:nvPr>
            <p:ph type="pic" sz="quarter" idx="22" hasCustomPrompt="1"/>
          </p:nvPr>
        </p:nvSpPr>
        <p:spPr>
          <a:xfrm>
            <a:off x="8201343" y="1798638"/>
            <a:ext cx="1671637" cy="1198362"/>
          </a:xfrm>
          <a:prstGeom prst="rect">
            <a:avLst/>
          </a:prstGeom>
          <a:solidFill>
            <a:srgbClr val="ECECED"/>
          </a:solidFill>
        </p:spPr>
        <p:txBody>
          <a:bodyPr anchor="ctr"/>
          <a:lstStyle>
            <a:lvl1pPr marL="0" indent="0" algn="ctr" rtl="0">
              <a:buNone/>
              <a:defRPr>
                <a:solidFill>
                  <a:schemeClr val="bg1"/>
                </a:solidFill>
              </a:defRPr>
            </a:lvl1pPr>
          </a:lstStyle>
          <a:p>
            <a:r>
              <a:rPr lang="en-US" noProof="0" dirty="0"/>
              <a:t>Image</a:t>
            </a:r>
          </a:p>
        </p:txBody>
      </p:sp>
      <p:cxnSp>
        <p:nvCxnSpPr>
          <p:cNvPr id="30" name="Vertical line 4">
            <a:extLst>
              <a:ext uri="{FF2B5EF4-FFF2-40B4-BE49-F238E27FC236}">
                <a16:creationId xmlns:a16="http://schemas.microsoft.com/office/drawing/2014/main" id="{FB5D6FA4-96E1-4E41-AAB1-A910C5D81732}"/>
              </a:ext>
            </a:extLst>
          </p:cNvPr>
          <p:cNvCxnSpPr>
            <a:cxnSpLocks/>
          </p:cNvCxnSpPr>
          <p:nvPr userDrawn="1"/>
        </p:nvCxnSpPr>
        <p:spPr>
          <a:xfrm>
            <a:off x="8057039" y="1798638"/>
            <a:ext cx="0" cy="4510686"/>
          </a:xfrm>
          <a:prstGeom prst="line">
            <a:avLst/>
          </a:prstGeom>
          <a:ln>
            <a:solidFill>
              <a:srgbClr val="D0D0CE"/>
            </a:solidFill>
          </a:ln>
        </p:spPr>
        <p:style>
          <a:lnRef idx="1">
            <a:schemeClr val="accent1"/>
          </a:lnRef>
          <a:fillRef idx="0">
            <a:schemeClr val="accent1"/>
          </a:fillRef>
          <a:effectRef idx="0">
            <a:schemeClr val="accent1"/>
          </a:effectRef>
          <a:fontRef idx="minor">
            <a:schemeClr val="tx1"/>
          </a:fontRef>
        </p:style>
      </p:cxnSp>
      <p:sp>
        <p:nvSpPr>
          <p:cNvPr id="22" name="Content 4">
            <a:extLst>
              <a:ext uri="{FF2B5EF4-FFF2-40B4-BE49-F238E27FC236}">
                <a16:creationId xmlns:a16="http://schemas.microsoft.com/office/drawing/2014/main" id="{68CD96E5-A258-408F-B3C3-4040DECC8463}"/>
              </a:ext>
            </a:extLst>
          </p:cNvPr>
          <p:cNvSpPr>
            <a:spLocks noGrp="1"/>
          </p:cNvSpPr>
          <p:nvPr>
            <p:ph sz="half" idx="19" hasCustomPrompt="1"/>
          </p:nvPr>
        </p:nvSpPr>
        <p:spPr>
          <a:xfrm>
            <a:off x="6242382" y="3153599"/>
            <a:ext cx="1668423" cy="3172263"/>
          </a:xfrm>
        </p:spPr>
        <p:txBody>
          <a:bodyPr/>
          <a:lstStyle>
            <a:lvl1pPr rtl="0">
              <a:defRPr sz="1200"/>
            </a:lvl1pPr>
            <a:lvl2pPr rtl="0">
              <a:defRPr sz="1200"/>
            </a:lvl2pPr>
            <a:lvl3pPr rtl="0">
              <a:defRPr sz="1200"/>
            </a:lvl3pPr>
            <a:lvl4pPr rtl="0">
              <a:defRPr sz="1200"/>
            </a:lvl4pPr>
            <a:lvl5pPr rtl="0">
              <a:defRPr sz="1200"/>
            </a:lvl5pPr>
          </a:lstStyle>
          <a:p>
            <a:pPr lvl="0"/>
            <a:r>
              <a:rPr lang="en-US" noProof="0" dirty="0" err="1"/>
              <a:t>Mastertextformat</a:t>
            </a:r>
            <a:r>
              <a:rPr lang="en-US" noProof="0" dirty="0"/>
              <a:t> </a:t>
            </a:r>
            <a:r>
              <a:rPr lang="en-US" noProof="0" dirty="0" err="1"/>
              <a:t>bearbeiten</a:t>
            </a:r>
            <a:endParaRPr lang="en-US" noProof="0" dirty="0"/>
          </a:p>
          <a:p>
            <a:pPr lvl="1"/>
            <a:r>
              <a:rPr lang="en-US" noProof="0" dirty="0" err="1"/>
              <a:t>Zweite</a:t>
            </a:r>
            <a:r>
              <a:rPr lang="en-US" noProof="0" dirty="0"/>
              <a:t> Ebene</a:t>
            </a:r>
          </a:p>
          <a:p>
            <a:pPr lvl="2"/>
            <a:r>
              <a:rPr lang="en-US" noProof="0" dirty="0" err="1"/>
              <a:t>Dritte</a:t>
            </a:r>
            <a:r>
              <a:rPr lang="en-US" noProof="0" dirty="0"/>
              <a:t> Ebene</a:t>
            </a:r>
          </a:p>
          <a:p>
            <a:pPr lvl="3"/>
            <a:r>
              <a:rPr lang="en-US" noProof="0" dirty="0" err="1"/>
              <a:t>Vierte</a:t>
            </a:r>
            <a:r>
              <a:rPr lang="en-US" noProof="0" dirty="0"/>
              <a:t> Ebene</a:t>
            </a:r>
          </a:p>
          <a:p>
            <a:pPr lvl="4"/>
            <a:r>
              <a:rPr lang="en-US" noProof="0" dirty="0" err="1"/>
              <a:t>Fünfte</a:t>
            </a:r>
            <a:r>
              <a:rPr lang="en-US" noProof="0" dirty="0"/>
              <a:t> Ebene</a:t>
            </a:r>
          </a:p>
        </p:txBody>
      </p:sp>
      <p:sp>
        <p:nvSpPr>
          <p:cNvPr id="23" name="Image 4">
            <a:extLst>
              <a:ext uri="{FF2B5EF4-FFF2-40B4-BE49-F238E27FC236}">
                <a16:creationId xmlns:a16="http://schemas.microsoft.com/office/drawing/2014/main" id="{509732D6-5B15-48E9-8D66-E5CB7B806A2F}"/>
              </a:ext>
            </a:extLst>
          </p:cNvPr>
          <p:cNvSpPr>
            <a:spLocks noGrp="1"/>
          </p:cNvSpPr>
          <p:nvPr>
            <p:ph type="pic" sz="quarter" idx="20" hasCustomPrompt="1"/>
          </p:nvPr>
        </p:nvSpPr>
        <p:spPr>
          <a:xfrm>
            <a:off x="6241098" y="1798638"/>
            <a:ext cx="1671637" cy="1198362"/>
          </a:xfrm>
          <a:prstGeom prst="rect">
            <a:avLst/>
          </a:prstGeom>
          <a:solidFill>
            <a:srgbClr val="ECECED"/>
          </a:solidFill>
        </p:spPr>
        <p:txBody>
          <a:bodyPr anchor="ctr"/>
          <a:lstStyle>
            <a:lvl1pPr marL="0" indent="0" algn="ctr" rtl="0">
              <a:buNone/>
              <a:defRPr>
                <a:solidFill>
                  <a:schemeClr val="bg1"/>
                </a:solidFill>
              </a:defRPr>
            </a:lvl1pPr>
          </a:lstStyle>
          <a:p>
            <a:r>
              <a:rPr lang="en-US" noProof="0" dirty="0"/>
              <a:t>Image</a:t>
            </a:r>
          </a:p>
        </p:txBody>
      </p:sp>
      <p:cxnSp>
        <p:nvCxnSpPr>
          <p:cNvPr id="29" name="Vertical line 3">
            <a:extLst>
              <a:ext uri="{FF2B5EF4-FFF2-40B4-BE49-F238E27FC236}">
                <a16:creationId xmlns:a16="http://schemas.microsoft.com/office/drawing/2014/main" id="{3AF74F71-1D5F-4AA3-AE45-9D10C4E13BBE}"/>
              </a:ext>
            </a:extLst>
          </p:cNvPr>
          <p:cNvCxnSpPr>
            <a:cxnSpLocks/>
          </p:cNvCxnSpPr>
          <p:nvPr userDrawn="1"/>
        </p:nvCxnSpPr>
        <p:spPr>
          <a:xfrm>
            <a:off x="6096794" y="1798638"/>
            <a:ext cx="0" cy="4510686"/>
          </a:xfrm>
          <a:prstGeom prst="line">
            <a:avLst/>
          </a:prstGeom>
          <a:ln>
            <a:solidFill>
              <a:srgbClr val="D0D0CE"/>
            </a:solidFill>
          </a:ln>
        </p:spPr>
        <p:style>
          <a:lnRef idx="1">
            <a:schemeClr val="accent1"/>
          </a:lnRef>
          <a:fillRef idx="0">
            <a:schemeClr val="accent1"/>
          </a:fillRef>
          <a:effectRef idx="0">
            <a:schemeClr val="accent1"/>
          </a:effectRef>
          <a:fontRef idx="minor">
            <a:schemeClr val="tx1"/>
          </a:fontRef>
        </p:style>
      </p:cxnSp>
      <p:sp>
        <p:nvSpPr>
          <p:cNvPr id="20" name="Content 3">
            <a:extLst>
              <a:ext uri="{FF2B5EF4-FFF2-40B4-BE49-F238E27FC236}">
                <a16:creationId xmlns:a16="http://schemas.microsoft.com/office/drawing/2014/main" id="{EC183203-B3D2-411F-9751-1D485ABDBE3C}"/>
              </a:ext>
            </a:extLst>
          </p:cNvPr>
          <p:cNvSpPr>
            <a:spLocks noGrp="1"/>
          </p:cNvSpPr>
          <p:nvPr>
            <p:ph sz="half" idx="17" hasCustomPrompt="1"/>
          </p:nvPr>
        </p:nvSpPr>
        <p:spPr>
          <a:xfrm>
            <a:off x="4282780" y="3153599"/>
            <a:ext cx="1668423" cy="3172263"/>
          </a:xfrm>
        </p:spPr>
        <p:txBody>
          <a:bodyPr/>
          <a:lstStyle>
            <a:lvl1pPr rtl="0">
              <a:defRPr sz="1200"/>
            </a:lvl1pPr>
            <a:lvl2pPr rtl="0">
              <a:defRPr sz="1200"/>
            </a:lvl2pPr>
            <a:lvl3pPr rtl="0">
              <a:defRPr sz="1200"/>
            </a:lvl3pPr>
            <a:lvl4pPr rtl="0">
              <a:defRPr sz="1200"/>
            </a:lvl4pPr>
            <a:lvl5pPr rtl="0">
              <a:defRPr sz="1200"/>
            </a:lvl5pPr>
          </a:lstStyle>
          <a:p>
            <a:pPr lvl="0"/>
            <a:r>
              <a:rPr lang="en-US" noProof="0" dirty="0" err="1"/>
              <a:t>Mastertextformat</a:t>
            </a:r>
            <a:r>
              <a:rPr lang="en-US" noProof="0" dirty="0"/>
              <a:t> </a:t>
            </a:r>
            <a:r>
              <a:rPr lang="en-US" noProof="0" dirty="0" err="1"/>
              <a:t>bearbeiten</a:t>
            </a:r>
            <a:endParaRPr lang="en-US" noProof="0" dirty="0"/>
          </a:p>
          <a:p>
            <a:pPr lvl="1"/>
            <a:r>
              <a:rPr lang="en-US" noProof="0" dirty="0" err="1"/>
              <a:t>Zweite</a:t>
            </a:r>
            <a:r>
              <a:rPr lang="en-US" noProof="0" dirty="0"/>
              <a:t> Ebene</a:t>
            </a:r>
          </a:p>
          <a:p>
            <a:pPr lvl="2"/>
            <a:r>
              <a:rPr lang="en-US" noProof="0" dirty="0" err="1"/>
              <a:t>Dritte</a:t>
            </a:r>
            <a:r>
              <a:rPr lang="en-US" noProof="0" dirty="0"/>
              <a:t> Ebene</a:t>
            </a:r>
          </a:p>
          <a:p>
            <a:pPr lvl="3"/>
            <a:r>
              <a:rPr lang="en-US" noProof="0" dirty="0" err="1"/>
              <a:t>Vierte</a:t>
            </a:r>
            <a:r>
              <a:rPr lang="en-US" noProof="0" dirty="0"/>
              <a:t> Ebene</a:t>
            </a:r>
          </a:p>
          <a:p>
            <a:pPr lvl="4"/>
            <a:r>
              <a:rPr lang="en-US" noProof="0" dirty="0" err="1"/>
              <a:t>Fünfte</a:t>
            </a:r>
            <a:r>
              <a:rPr lang="en-US" noProof="0" dirty="0"/>
              <a:t> Ebene</a:t>
            </a:r>
          </a:p>
        </p:txBody>
      </p:sp>
      <p:sp>
        <p:nvSpPr>
          <p:cNvPr id="21" name="Image 3">
            <a:extLst>
              <a:ext uri="{FF2B5EF4-FFF2-40B4-BE49-F238E27FC236}">
                <a16:creationId xmlns:a16="http://schemas.microsoft.com/office/drawing/2014/main" id="{4295571B-BC68-473F-876E-5146CC3517A0}"/>
              </a:ext>
            </a:extLst>
          </p:cNvPr>
          <p:cNvSpPr>
            <a:spLocks noGrp="1"/>
          </p:cNvSpPr>
          <p:nvPr>
            <p:ph type="pic" sz="quarter" idx="18" hasCustomPrompt="1"/>
          </p:nvPr>
        </p:nvSpPr>
        <p:spPr>
          <a:xfrm>
            <a:off x="4280853" y="1798638"/>
            <a:ext cx="1671637" cy="1198362"/>
          </a:xfrm>
          <a:prstGeom prst="rect">
            <a:avLst/>
          </a:prstGeom>
          <a:solidFill>
            <a:srgbClr val="ECECED"/>
          </a:solidFill>
        </p:spPr>
        <p:txBody>
          <a:bodyPr anchor="ctr"/>
          <a:lstStyle>
            <a:lvl1pPr marL="0" indent="0" algn="ctr" rtl="0">
              <a:buNone/>
              <a:defRPr>
                <a:solidFill>
                  <a:schemeClr val="bg1"/>
                </a:solidFill>
              </a:defRPr>
            </a:lvl1pPr>
          </a:lstStyle>
          <a:p>
            <a:r>
              <a:rPr lang="en-US" noProof="0" dirty="0"/>
              <a:t>Image</a:t>
            </a:r>
          </a:p>
        </p:txBody>
      </p:sp>
      <p:cxnSp>
        <p:nvCxnSpPr>
          <p:cNvPr id="28" name="Vertical line 2">
            <a:extLst>
              <a:ext uri="{FF2B5EF4-FFF2-40B4-BE49-F238E27FC236}">
                <a16:creationId xmlns:a16="http://schemas.microsoft.com/office/drawing/2014/main" id="{0884B96F-54C4-42B8-A776-CB255838319D}"/>
              </a:ext>
            </a:extLst>
          </p:cNvPr>
          <p:cNvCxnSpPr>
            <a:cxnSpLocks/>
          </p:cNvCxnSpPr>
          <p:nvPr userDrawn="1"/>
        </p:nvCxnSpPr>
        <p:spPr>
          <a:xfrm>
            <a:off x="4136549" y="1798638"/>
            <a:ext cx="0" cy="4510686"/>
          </a:xfrm>
          <a:prstGeom prst="line">
            <a:avLst/>
          </a:prstGeom>
          <a:ln>
            <a:solidFill>
              <a:srgbClr val="D0D0CE"/>
            </a:solidFill>
          </a:ln>
        </p:spPr>
        <p:style>
          <a:lnRef idx="1">
            <a:schemeClr val="accent1"/>
          </a:lnRef>
          <a:fillRef idx="0">
            <a:schemeClr val="accent1"/>
          </a:fillRef>
          <a:effectRef idx="0">
            <a:schemeClr val="accent1"/>
          </a:effectRef>
          <a:fontRef idx="minor">
            <a:schemeClr val="tx1"/>
          </a:fontRef>
        </p:style>
      </p:cxnSp>
      <p:sp>
        <p:nvSpPr>
          <p:cNvPr id="18" name="Content 2">
            <a:extLst>
              <a:ext uri="{FF2B5EF4-FFF2-40B4-BE49-F238E27FC236}">
                <a16:creationId xmlns:a16="http://schemas.microsoft.com/office/drawing/2014/main" id="{F79A484A-8D5B-4F63-A3EB-E0D732A313A0}"/>
              </a:ext>
            </a:extLst>
          </p:cNvPr>
          <p:cNvSpPr>
            <a:spLocks noGrp="1"/>
          </p:cNvSpPr>
          <p:nvPr>
            <p:ph sz="half" idx="15" hasCustomPrompt="1"/>
          </p:nvPr>
        </p:nvSpPr>
        <p:spPr>
          <a:xfrm>
            <a:off x="2323178" y="3153599"/>
            <a:ext cx="1668423" cy="3172263"/>
          </a:xfrm>
        </p:spPr>
        <p:txBody>
          <a:bodyPr/>
          <a:lstStyle>
            <a:lvl1pPr rtl="0">
              <a:defRPr sz="1200"/>
            </a:lvl1pPr>
            <a:lvl2pPr rtl="0">
              <a:defRPr sz="1200"/>
            </a:lvl2pPr>
            <a:lvl3pPr rtl="0">
              <a:defRPr sz="1200"/>
            </a:lvl3pPr>
            <a:lvl4pPr rtl="0">
              <a:defRPr sz="1200"/>
            </a:lvl4pPr>
            <a:lvl5pPr rtl="0">
              <a:defRPr sz="1200"/>
            </a:lvl5pPr>
          </a:lstStyle>
          <a:p>
            <a:pPr lvl="0"/>
            <a:r>
              <a:rPr lang="en-US" noProof="0" dirty="0" err="1"/>
              <a:t>Mastertextformat</a:t>
            </a:r>
            <a:r>
              <a:rPr lang="en-US" noProof="0" dirty="0"/>
              <a:t> </a:t>
            </a:r>
            <a:r>
              <a:rPr lang="en-US" noProof="0" dirty="0" err="1"/>
              <a:t>bearbeiten</a:t>
            </a:r>
            <a:endParaRPr lang="en-US" noProof="0" dirty="0"/>
          </a:p>
          <a:p>
            <a:pPr lvl="1"/>
            <a:r>
              <a:rPr lang="en-US" noProof="0" dirty="0" err="1"/>
              <a:t>Zweite</a:t>
            </a:r>
            <a:r>
              <a:rPr lang="en-US" noProof="0" dirty="0"/>
              <a:t> Ebene</a:t>
            </a:r>
          </a:p>
          <a:p>
            <a:pPr lvl="2"/>
            <a:r>
              <a:rPr lang="en-US" noProof="0" dirty="0" err="1"/>
              <a:t>Dritte</a:t>
            </a:r>
            <a:r>
              <a:rPr lang="en-US" noProof="0" dirty="0"/>
              <a:t> Ebene</a:t>
            </a:r>
          </a:p>
          <a:p>
            <a:pPr lvl="3"/>
            <a:r>
              <a:rPr lang="en-US" noProof="0" dirty="0" err="1"/>
              <a:t>Vierte</a:t>
            </a:r>
            <a:r>
              <a:rPr lang="en-US" noProof="0" dirty="0"/>
              <a:t> Ebene</a:t>
            </a:r>
          </a:p>
          <a:p>
            <a:pPr lvl="4"/>
            <a:r>
              <a:rPr lang="en-US" noProof="0" dirty="0" err="1"/>
              <a:t>Fünfte</a:t>
            </a:r>
            <a:r>
              <a:rPr lang="en-US" noProof="0" dirty="0"/>
              <a:t> Ebene</a:t>
            </a:r>
          </a:p>
        </p:txBody>
      </p:sp>
      <p:sp>
        <p:nvSpPr>
          <p:cNvPr id="19" name="Image 2">
            <a:extLst>
              <a:ext uri="{FF2B5EF4-FFF2-40B4-BE49-F238E27FC236}">
                <a16:creationId xmlns:a16="http://schemas.microsoft.com/office/drawing/2014/main" id="{39632A69-8FF9-4B4F-8042-7D409F054D38}"/>
              </a:ext>
            </a:extLst>
          </p:cNvPr>
          <p:cNvSpPr>
            <a:spLocks noGrp="1"/>
          </p:cNvSpPr>
          <p:nvPr>
            <p:ph type="pic" sz="quarter" idx="16" hasCustomPrompt="1"/>
          </p:nvPr>
        </p:nvSpPr>
        <p:spPr>
          <a:xfrm>
            <a:off x="2320608" y="1798638"/>
            <a:ext cx="1671637" cy="1198362"/>
          </a:xfrm>
          <a:prstGeom prst="rect">
            <a:avLst/>
          </a:prstGeom>
          <a:solidFill>
            <a:srgbClr val="ECECED"/>
          </a:solidFill>
        </p:spPr>
        <p:txBody>
          <a:bodyPr anchor="ctr"/>
          <a:lstStyle>
            <a:lvl1pPr marL="0" indent="0" algn="ctr" rtl="0">
              <a:buNone/>
              <a:defRPr>
                <a:solidFill>
                  <a:schemeClr val="bg1"/>
                </a:solidFill>
              </a:defRPr>
            </a:lvl1pPr>
          </a:lstStyle>
          <a:p>
            <a:r>
              <a:rPr lang="en-US" noProof="0" dirty="0"/>
              <a:t>Image</a:t>
            </a:r>
          </a:p>
        </p:txBody>
      </p:sp>
      <p:cxnSp>
        <p:nvCxnSpPr>
          <p:cNvPr id="9" name="Vertical line 1">
            <a:extLst>
              <a:ext uri="{FF2B5EF4-FFF2-40B4-BE49-F238E27FC236}">
                <a16:creationId xmlns:a16="http://schemas.microsoft.com/office/drawing/2014/main" id="{8E57CEBF-C847-4B6A-8993-94ED4498E359}"/>
              </a:ext>
            </a:extLst>
          </p:cNvPr>
          <p:cNvCxnSpPr>
            <a:cxnSpLocks/>
          </p:cNvCxnSpPr>
          <p:nvPr userDrawn="1"/>
        </p:nvCxnSpPr>
        <p:spPr>
          <a:xfrm>
            <a:off x="2176304" y="1798638"/>
            <a:ext cx="0" cy="4510686"/>
          </a:xfrm>
          <a:prstGeom prst="line">
            <a:avLst/>
          </a:prstGeom>
          <a:ln>
            <a:solidFill>
              <a:srgbClr val="D0D0CE"/>
            </a:solidFill>
          </a:ln>
        </p:spPr>
        <p:style>
          <a:lnRef idx="1">
            <a:schemeClr val="accent1"/>
          </a:lnRef>
          <a:fillRef idx="0">
            <a:schemeClr val="accent1"/>
          </a:fillRef>
          <a:effectRef idx="0">
            <a:schemeClr val="accent1"/>
          </a:effectRef>
          <a:fontRef idx="minor">
            <a:schemeClr val="tx1"/>
          </a:fontRef>
        </p:style>
      </p:cxnSp>
      <p:sp>
        <p:nvSpPr>
          <p:cNvPr id="3" name="Content 1">
            <a:extLst>
              <a:ext uri="{FF2B5EF4-FFF2-40B4-BE49-F238E27FC236}">
                <a16:creationId xmlns:a16="http://schemas.microsoft.com/office/drawing/2014/main" id="{EAB99FF0-D2F6-49B1-8163-8F41F44BD37E}"/>
              </a:ext>
            </a:extLst>
          </p:cNvPr>
          <p:cNvSpPr>
            <a:spLocks noGrp="1"/>
          </p:cNvSpPr>
          <p:nvPr>
            <p:ph sz="half" idx="1" hasCustomPrompt="1"/>
          </p:nvPr>
        </p:nvSpPr>
        <p:spPr>
          <a:xfrm>
            <a:off x="363576" y="3153599"/>
            <a:ext cx="1668423" cy="3172263"/>
          </a:xfrm>
        </p:spPr>
        <p:txBody>
          <a:bodyPr/>
          <a:lstStyle>
            <a:lvl1pPr rtl="0">
              <a:defRPr sz="1200"/>
            </a:lvl1pPr>
            <a:lvl2pPr rtl="0">
              <a:defRPr sz="1200"/>
            </a:lvl2pPr>
            <a:lvl3pPr rtl="0">
              <a:defRPr sz="1200"/>
            </a:lvl3pPr>
            <a:lvl4pPr rtl="0">
              <a:defRPr sz="1200"/>
            </a:lvl4pPr>
            <a:lvl5pPr rtl="0">
              <a:defRPr sz="1200"/>
            </a:lvl5pPr>
          </a:lstStyle>
          <a:p>
            <a:pPr lvl="0"/>
            <a:r>
              <a:rPr lang="en-US" noProof="0" dirty="0" err="1"/>
              <a:t>Mastertextformat</a:t>
            </a:r>
            <a:r>
              <a:rPr lang="en-US" noProof="0" dirty="0"/>
              <a:t> </a:t>
            </a:r>
            <a:r>
              <a:rPr lang="en-US" noProof="0" dirty="0" err="1"/>
              <a:t>bearbeiten</a:t>
            </a:r>
            <a:endParaRPr lang="en-US" noProof="0" dirty="0"/>
          </a:p>
          <a:p>
            <a:pPr lvl="1"/>
            <a:r>
              <a:rPr lang="en-US" noProof="0" dirty="0" err="1"/>
              <a:t>Zweite</a:t>
            </a:r>
            <a:r>
              <a:rPr lang="en-US" noProof="0" dirty="0"/>
              <a:t> Ebene</a:t>
            </a:r>
          </a:p>
          <a:p>
            <a:pPr lvl="2"/>
            <a:r>
              <a:rPr lang="en-US" noProof="0" dirty="0" err="1"/>
              <a:t>Dritte</a:t>
            </a:r>
            <a:r>
              <a:rPr lang="en-US" noProof="0" dirty="0"/>
              <a:t> Ebene</a:t>
            </a:r>
          </a:p>
          <a:p>
            <a:pPr lvl="3"/>
            <a:r>
              <a:rPr lang="en-US" noProof="0" dirty="0" err="1"/>
              <a:t>Vierte</a:t>
            </a:r>
            <a:r>
              <a:rPr lang="en-US" noProof="0" dirty="0"/>
              <a:t> Ebene</a:t>
            </a:r>
          </a:p>
          <a:p>
            <a:pPr lvl="4"/>
            <a:r>
              <a:rPr lang="en-US" noProof="0" dirty="0" err="1"/>
              <a:t>Fünfte</a:t>
            </a:r>
            <a:r>
              <a:rPr lang="en-US" noProof="0" dirty="0"/>
              <a:t> Ebene</a:t>
            </a:r>
          </a:p>
        </p:txBody>
      </p:sp>
      <p:sp>
        <p:nvSpPr>
          <p:cNvPr id="10" name="Image 1">
            <a:extLst>
              <a:ext uri="{FF2B5EF4-FFF2-40B4-BE49-F238E27FC236}">
                <a16:creationId xmlns:a16="http://schemas.microsoft.com/office/drawing/2014/main" id="{172A9D52-A6B4-4186-A652-2BF58B83EA64}"/>
              </a:ext>
            </a:extLst>
          </p:cNvPr>
          <p:cNvSpPr>
            <a:spLocks noGrp="1"/>
          </p:cNvSpPr>
          <p:nvPr>
            <p:ph type="pic" sz="quarter" idx="14" hasCustomPrompt="1"/>
          </p:nvPr>
        </p:nvSpPr>
        <p:spPr>
          <a:xfrm>
            <a:off x="360363" y="1798638"/>
            <a:ext cx="1671637" cy="1198362"/>
          </a:xfrm>
          <a:prstGeom prst="rect">
            <a:avLst/>
          </a:prstGeom>
          <a:solidFill>
            <a:srgbClr val="ECECED"/>
          </a:solidFill>
        </p:spPr>
        <p:txBody>
          <a:bodyPr anchor="ctr"/>
          <a:lstStyle>
            <a:lvl1pPr marL="0" indent="0" algn="ctr" rtl="0">
              <a:buNone/>
              <a:defRPr>
                <a:solidFill>
                  <a:schemeClr val="bg1"/>
                </a:solidFill>
              </a:defRPr>
            </a:lvl1pPr>
          </a:lstStyle>
          <a:p>
            <a:r>
              <a:rPr lang="en-US" noProof="0" dirty="0"/>
              <a:t>Image</a:t>
            </a:r>
          </a:p>
        </p:txBody>
      </p:sp>
      <p:sp>
        <p:nvSpPr>
          <p:cNvPr id="2" name="Title">
            <a:extLst>
              <a:ext uri="{FF2B5EF4-FFF2-40B4-BE49-F238E27FC236}">
                <a16:creationId xmlns:a16="http://schemas.microsoft.com/office/drawing/2014/main" id="{5F9BD10A-C2D6-4AAB-81E0-AE2109049063}"/>
              </a:ext>
            </a:extLst>
          </p:cNvPr>
          <p:cNvSpPr>
            <a:spLocks noGrp="1"/>
          </p:cNvSpPr>
          <p:nvPr>
            <p:ph type="title" hasCustomPrompt="1"/>
          </p:nvPr>
        </p:nvSpPr>
        <p:spPr>
          <a:xfrm>
            <a:off x="360000" y="900000"/>
            <a:ext cx="11473200" cy="720000"/>
          </a:xfrm>
        </p:spPr>
        <p:txBody>
          <a:bodyPr vert="horz"/>
          <a:lstStyle>
            <a:lvl1pPr rtl="0">
              <a:defRPr/>
            </a:lvl1pPr>
          </a:lstStyle>
          <a:p>
            <a:r>
              <a:rPr lang="en-US" dirty="0"/>
              <a:t>Headline of the Slide with a Maximum Length of Two Lines</a:t>
            </a:r>
            <a:endParaRPr lang="en-US" noProof="0" dirty="0"/>
          </a:p>
        </p:txBody>
      </p:sp>
      <p:sp>
        <p:nvSpPr>
          <p:cNvPr id="8" name="Chapter">
            <a:extLst>
              <a:ext uri="{FF2B5EF4-FFF2-40B4-BE49-F238E27FC236}">
                <a16:creationId xmlns:a16="http://schemas.microsoft.com/office/drawing/2014/main" id="{9F511298-DC0E-4550-AEAA-AAE6E08F28B8}"/>
              </a:ext>
            </a:extLst>
          </p:cNvPr>
          <p:cNvSpPr>
            <a:spLocks noGrp="1"/>
          </p:cNvSpPr>
          <p:nvPr>
            <p:ph type="body" sz="quarter" idx="13" hasCustomPrompt="1"/>
          </p:nvPr>
        </p:nvSpPr>
        <p:spPr>
          <a:xfrm>
            <a:off x="360000" y="360000"/>
            <a:ext cx="7558088" cy="258763"/>
          </a:xfrm>
        </p:spPr>
        <p:txBody>
          <a:bodyPr/>
          <a:lstStyle>
            <a:lvl1pPr marL="0" indent="0" rtl="0">
              <a:buNone/>
              <a:defRPr sz="1200">
                <a:solidFill>
                  <a:schemeClr val="accent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noProof="0" dirty="0"/>
              <a:t>Chapter Title (no headline)</a:t>
            </a:r>
          </a:p>
        </p:txBody>
      </p:sp>
    </p:spTree>
    <p:extLst>
      <p:ext uri="{BB962C8B-B14F-4D97-AF65-F5344CB8AC3E}">
        <p14:creationId xmlns:p14="http://schemas.microsoft.com/office/powerpoint/2010/main" val="195732734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Image full">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8213A608-6B93-43E0-B415-E96E34D6D420}"/>
              </a:ext>
            </a:extLst>
          </p:cNvPr>
          <p:cNvGraphicFramePr>
            <a:graphicFrameLocks noChangeAspect="1"/>
          </p:cNvGraphicFramePr>
          <p:nvPr userDrawn="1">
            <p:custDataLst>
              <p:tags r:id="rId1"/>
            </p:custDataLst>
            <p:extLst>
              <p:ext uri="{D42A27DB-BD31-4B8C-83A1-F6EECF244321}">
                <p14:modId xmlns:p14="http://schemas.microsoft.com/office/powerpoint/2010/main" val="281509301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70" imgH="469" progId="TCLayout.ActiveDocument.1">
                  <p:embed/>
                </p:oleObj>
              </mc:Choice>
              <mc:Fallback>
                <p:oleObj name="think-cell Slide" r:id="rId3" imgW="470" imgH="469" progId="TCLayout.ActiveDocument.1">
                  <p:embed/>
                  <p:pic>
                    <p:nvPicPr>
                      <p:cNvPr id="2" name="Object 1" hidden="1">
                        <a:extLst>
                          <a:ext uri="{FF2B5EF4-FFF2-40B4-BE49-F238E27FC236}">
                            <a16:creationId xmlns:a16="http://schemas.microsoft.com/office/drawing/2014/main" id="{8213A608-6B93-43E0-B415-E96E34D6D42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Pagenumber">
            <a:extLst>
              <a:ext uri="{FF2B5EF4-FFF2-40B4-BE49-F238E27FC236}">
                <a16:creationId xmlns:a16="http://schemas.microsoft.com/office/drawing/2014/main" id="{D9733840-5907-4AC5-88E8-F3DE1E63038C}"/>
              </a:ext>
            </a:extLst>
          </p:cNvPr>
          <p:cNvSpPr>
            <a:spLocks noGrp="1"/>
          </p:cNvSpPr>
          <p:nvPr>
            <p:ph type="sldNum" sz="quarter" idx="12"/>
          </p:nvPr>
        </p:nvSpPr>
        <p:spPr/>
        <p:txBody>
          <a:bodyPr/>
          <a:lstStyle>
            <a:lvl1pPr rtl="0">
              <a:defRPr/>
            </a:lvl1pPr>
          </a:lstStyle>
          <a:p>
            <a:fld id="{0CE2C118-78B0-4948-9692-2E57815A59D4}" type="slidenum">
              <a:rPr lang="en-US" noProof="0" smtClean="0"/>
              <a:pPr/>
              <a:t>‹#›</a:t>
            </a:fld>
            <a:endParaRPr lang="en-US" noProof="0" dirty="0"/>
          </a:p>
        </p:txBody>
      </p:sp>
      <p:sp>
        <p:nvSpPr>
          <p:cNvPr id="4" name="Footer">
            <a:extLst>
              <a:ext uri="{FF2B5EF4-FFF2-40B4-BE49-F238E27FC236}">
                <a16:creationId xmlns:a16="http://schemas.microsoft.com/office/drawing/2014/main" id="{B29C8B83-8942-4A59-885F-2D6341D1D1AD}"/>
              </a:ext>
            </a:extLst>
          </p:cNvPr>
          <p:cNvSpPr>
            <a:spLocks noGrp="1"/>
          </p:cNvSpPr>
          <p:nvPr>
            <p:ph type="ftr" sz="quarter" idx="11"/>
          </p:nvPr>
        </p:nvSpPr>
        <p:spPr/>
        <p:txBody>
          <a:bodyPr/>
          <a:lstStyle>
            <a:lvl1pPr rtl="0">
              <a:defRPr/>
            </a:lvl1pPr>
          </a:lstStyle>
          <a:p>
            <a:r>
              <a:rPr lang="en-US" noProof="0" dirty="0"/>
              <a:t>Georg Weichhart / DT</a:t>
            </a:r>
          </a:p>
        </p:txBody>
      </p:sp>
      <p:sp>
        <p:nvSpPr>
          <p:cNvPr id="3" name="Date">
            <a:extLst>
              <a:ext uri="{FF2B5EF4-FFF2-40B4-BE49-F238E27FC236}">
                <a16:creationId xmlns:a16="http://schemas.microsoft.com/office/drawing/2014/main" id="{A4C8D079-23F4-43B1-BC9F-781D13A92A23}"/>
              </a:ext>
            </a:extLst>
          </p:cNvPr>
          <p:cNvSpPr>
            <a:spLocks noGrp="1"/>
          </p:cNvSpPr>
          <p:nvPr>
            <p:ph type="dt" sz="half" idx="10"/>
          </p:nvPr>
        </p:nvSpPr>
        <p:spPr/>
        <p:txBody>
          <a:bodyPr/>
          <a:lstStyle>
            <a:lvl1pPr rtl="0">
              <a:defRPr/>
            </a:lvl1pPr>
          </a:lstStyle>
          <a:p>
            <a:r>
              <a:rPr lang="en-US" noProof="0" dirty="0"/>
              <a:t>06.11.2024</a:t>
            </a:r>
          </a:p>
        </p:txBody>
      </p:sp>
      <p:sp>
        <p:nvSpPr>
          <p:cNvPr id="6" name="Image 1">
            <a:extLst>
              <a:ext uri="{FF2B5EF4-FFF2-40B4-BE49-F238E27FC236}">
                <a16:creationId xmlns:a16="http://schemas.microsoft.com/office/drawing/2014/main" id="{78F17472-7AF5-49D5-A8E4-D7893AD61528}"/>
              </a:ext>
            </a:extLst>
          </p:cNvPr>
          <p:cNvSpPr>
            <a:spLocks noGrp="1"/>
          </p:cNvSpPr>
          <p:nvPr>
            <p:ph type="pic" sz="quarter" idx="14" hasCustomPrompt="1"/>
          </p:nvPr>
        </p:nvSpPr>
        <p:spPr>
          <a:xfrm>
            <a:off x="0" y="0"/>
            <a:ext cx="12192000" cy="6786000"/>
          </a:xfrm>
          <a:prstGeom prst="rect">
            <a:avLst/>
          </a:prstGeom>
          <a:solidFill>
            <a:srgbClr val="ECECED"/>
          </a:solidFill>
        </p:spPr>
        <p:txBody>
          <a:bodyPr anchor="ctr"/>
          <a:lstStyle>
            <a:lvl1pPr marL="0" indent="0" algn="ctr" rtl="0">
              <a:buNone/>
              <a:defRPr>
                <a:solidFill>
                  <a:schemeClr val="bg1"/>
                </a:solidFill>
              </a:defRPr>
            </a:lvl1pPr>
          </a:lstStyle>
          <a:p>
            <a:r>
              <a:rPr lang="en-US" noProof="0" dirty="0"/>
              <a:t>Click to add image</a:t>
            </a:r>
          </a:p>
        </p:txBody>
      </p:sp>
    </p:spTree>
    <p:extLst>
      <p:ext uri="{BB962C8B-B14F-4D97-AF65-F5344CB8AC3E}">
        <p14:creationId xmlns:p14="http://schemas.microsoft.com/office/powerpoint/2010/main" val="196747903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ntact">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20372369-77E3-4409-83F4-F8CC55AB0457}"/>
              </a:ext>
            </a:extLst>
          </p:cNvPr>
          <p:cNvGraphicFramePr>
            <a:graphicFrameLocks noChangeAspect="1"/>
          </p:cNvGraphicFramePr>
          <p:nvPr userDrawn="1">
            <p:custDataLst>
              <p:tags r:id="rId1"/>
            </p:custDataLst>
            <p:extLst>
              <p:ext uri="{D42A27DB-BD31-4B8C-83A1-F6EECF244321}">
                <p14:modId xmlns:p14="http://schemas.microsoft.com/office/powerpoint/2010/main" val="421966761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70" imgH="469" progId="TCLayout.ActiveDocument.1">
                  <p:embed/>
                </p:oleObj>
              </mc:Choice>
              <mc:Fallback>
                <p:oleObj name="think-cell Slide" r:id="rId3" imgW="470" imgH="469" progId="TCLayout.ActiveDocument.1">
                  <p:embed/>
                  <p:pic>
                    <p:nvPicPr>
                      <p:cNvPr id="2" name="Object 1" hidden="1">
                        <a:extLst>
                          <a:ext uri="{FF2B5EF4-FFF2-40B4-BE49-F238E27FC236}">
                            <a16:creationId xmlns:a16="http://schemas.microsoft.com/office/drawing/2014/main" id="{20372369-77E3-4409-83F4-F8CC55AB045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4" name="Grey area">
            <a:extLst>
              <a:ext uri="{FF2B5EF4-FFF2-40B4-BE49-F238E27FC236}">
                <a16:creationId xmlns:a16="http://schemas.microsoft.com/office/drawing/2014/main" id="{7D76D020-43F5-4832-8180-8B52E75B5982}"/>
              </a:ext>
            </a:extLst>
          </p:cNvPr>
          <p:cNvSpPr/>
          <p:nvPr userDrawn="1"/>
        </p:nvSpPr>
        <p:spPr>
          <a:xfrm>
            <a:off x="5655236" y="0"/>
            <a:ext cx="6536764" cy="6786000"/>
          </a:xfrm>
          <a:custGeom>
            <a:avLst/>
            <a:gdLst>
              <a:gd name="connsiteX0" fmla="*/ 3200943 w 6536764"/>
              <a:gd name="connsiteY0" fmla="*/ 0 h 6786000"/>
              <a:gd name="connsiteX1" fmla="*/ 6536764 w 6536764"/>
              <a:gd name="connsiteY1" fmla="*/ 0 h 6786000"/>
              <a:gd name="connsiteX2" fmla="*/ 6536764 w 6536764"/>
              <a:gd name="connsiteY2" fmla="*/ 6786000 h 6786000"/>
              <a:gd name="connsiteX3" fmla="*/ 0 w 6536764"/>
              <a:gd name="connsiteY3" fmla="*/ 6786000 h 6786000"/>
            </a:gdLst>
            <a:ahLst/>
            <a:cxnLst>
              <a:cxn ang="0">
                <a:pos x="connsiteX0" y="connsiteY0"/>
              </a:cxn>
              <a:cxn ang="0">
                <a:pos x="connsiteX1" y="connsiteY1"/>
              </a:cxn>
              <a:cxn ang="0">
                <a:pos x="connsiteX2" y="connsiteY2"/>
              </a:cxn>
              <a:cxn ang="0">
                <a:pos x="connsiteX3" y="connsiteY3"/>
              </a:cxn>
            </a:cxnLst>
            <a:rect l="l" t="t" r="r" b="b"/>
            <a:pathLst>
              <a:path w="6536764" h="6786000">
                <a:moveTo>
                  <a:pt x="3200943" y="0"/>
                </a:moveTo>
                <a:lnTo>
                  <a:pt x="6536764" y="0"/>
                </a:lnTo>
                <a:lnTo>
                  <a:pt x="6536764" y="6786000"/>
                </a:lnTo>
                <a:lnTo>
                  <a:pt x="0" y="6786000"/>
                </a:lnTo>
                <a:close/>
              </a:path>
            </a:pathLst>
          </a:custGeom>
          <a:solidFill>
            <a:srgbClr val="ECECE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noProof="0"/>
          </a:p>
        </p:txBody>
      </p:sp>
      <p:sp>
        <p:nvSpPr>
          <p:cNvPr id="25" name="Web">
            <a:extLst>
              <a:ext uri="{FF2B5EF4-FFF2-40B4-BE49-F238E27FC236}">
                <a16:creationId xmlns:a16="http://schemas.microsoft.com/office/drawing/2014/main" id="{CA01E385-DD4B-4DC3-81A8-255F7ADF14DC}"/>
              </a:ext>
            </a:extLst>
          </p:cNvPr>
          <p:cNvSpPr txBox="1"/>
          <p:nvPr userDrawn="1"/>
        </p:nvSpPr>
        <p:spPr>
          <a:xfrm>
            <a:off x="8202580" y="5924312"/>
            <a:ext cx="3629025" cy="393938"/>
          </a:xfrm>
          <a:prstGeom prst="rect">
            <a:avLst/>
          </a:prstGeom>
        </p:spPr>
        <p:txBody>
          <a:bodyPr vert="horz" wrap="square" lIns="0" tIns="0" rIns="0" bIns="0" rtlCol="0" anchor="b">
            <a:noAutofit/>
          </a:bodyPr>
          <a:lstStyle/>
          <a:p>
            <a:pPr marL="0" lvl="0" indent="0" algn="r" rtl="0">
              <a:lnSpc>
                <a:spcPts val="600"/>
              </a:lnSpc>
              <a:buNone/>
            </a:pPr>
            <a:r>
              <a:rPr lang="en-US" sz="1800" b="1" noProof="0" dirty="0">
                <a:solidFill>
                  <a:schemeClr val="accent1"/>
                </a:solidFill>
              </a:rPr>
              <a:t>primetals.com</a:t>
            </a:r>
          </a:p>
        </p:txBody>
      </p:sp>
      <p:sp>
        <p:nvSpPr>
          <p:cNvPr id="24" name="Copyright">
            <a:extLst>
              <a:ext uri="{FF2B5EF4-FFF2-40B4-BE49-F238E27FC236}">
                <a16:creationId xmlns:a16="http://schemas.microsoft.com/office/drawing/2014/main" id="{FD6B7E72-4CD5-4BAB-B779-15A9C6E91BED}"/>
              </a:ext>
            </a:extLst>
          </p:cNvPr>
          <p:cNvSpPr txBox="1"/>
          <p:nvPr userDrawn="1"/>
        </p:nvSpPr>
        <p:spPr>
          <a:xfrm>
            <a:off x="8202580" y="2204864"/>
            <a:ext cx="3628800" cy="3465314"/>
          </a:xfrm>
          <a:prstGeom prst="rect">
            <a:avLst/>
          </a:prstGeom>
        </p:spPr>
        <p:txBody>
          <a:bodyPr vert="horz" wrap="square" lIns="0" tIns="0" rIns="0" bIns="0" rtlCol="0" anchor="b">
            <a:noAutofit/>
          </a:bodyPr>
          <a:lstStyle/>
          <a:p>
            <a:pPr marL="0" indent="0" rtl="0">
              <a:lnSpc>
                <a:spcPct val="107000"/>
              </a:lnSpc>
              <a:spcBef>
                <a:spcPts val="0"/>
              </a:spcBef>
              <a:spcAft>
                <a:spcPts val="0"/>
              </a:spcAft>
              <a:buNone/>
              <a:tabLst>
                <a:tab pos="359410" algn="l"/>
                <a:tab pos="719455" algn="l"/>
                <a:tab pos="1079500" algn="l"/>
                <a:tab pos="1439545" algn="l"/>
                <a:tab pos="1799590" algn="l"/>
                <a:tab pos="2159635" algn="l"/>
                <a:tab pos="2519680" algn="l"/>
                <a:tab pos="2879725" algn="l"/>
                <a:tab pos="3239770" algn="l"/>
                <a:tab pos="3599815" algn="l"/>
                <a:tab pos="3959860" algn="l"/>
                <a:tab pos="4319905" algn="l"/>
              </a:tabLst>
            </a:pPr>
            <a:r>
              <a:rPr lang="en-US" sz="900" noProof="0" dirty="0">
                <a:solidFill>
                  <a:srgbClr val="63666A"/>
                </a:solidFill>
                <a:effectLst/>
                <a:latin typeface="+mj-lt"/>
                <a:ea typeface="Times New Roman" panose="02020603050405020304" pitchFamily="18" charset="0"/>
                <a:cs typeface="Times New Roman" panose="02020603050405020304" pitchFamily="18" charset="0"/>
              </a:rPr>
              <a:t>The information (including, e.g., figures and numbers) provided in this document contains merely general descriptions or characteristics of performance based on estimates and assumptions which have not been verified. These estimates and assumptions have to be analyzed on a case-to-case basis and might change as a result of further product development.</a:t>
            </a:r>
          </a:p>
          <a:p>
            <a:pPr marL="0" indent="0" rtl="0">
              <a:lnSpc>
                <a:spcPct val="107000"/>
              </a:lnSpc>
              <a:spcBef>
                <a:spcPts val="0"/>
              </a:spcBef>
              <a:spcAft>
                <a:spcPts val="0"/>
              </a:spcAft>
              <a:buNone/>
              <a:tabLst>
                <a:tab pos="359410" algn="l"/>
                <a:tab pos="719455" algn="l"/>
                <a:tab pos="1079500" algn="l"/>
                <a:tab pos="1439545" algn="l"/>
                <a:tab pos="1799590" algn="l"/>
                <a:tab pos="2159635" algn="l"/>
                <a:tab pos="2519680" algn="l"/>
                <a:tab pos="2879725" algn="l"/>
                <a:tab pos="3239770" algn="l"/>
                <a:tab pos="3599815" algn="l"/>
                <a:tab pos="3959860" algn="l"/>
                <a:tab pos="4319905" algn="l"/>
              </a:tabLst>
            </a:pPr>
            <a:r>
              <a:rPr lang="en-US" sz="900" noProof="0" dirty="0">
                <a:solidFill>
                  <a:srgbClr val="63666A"/>
                </a:solidFill>
                <a:effectLst/>
                <a:latin typeface="+mj-lt"/>
                <a:ea typeface="Times New Roman" panose="02020603050405020304" pitchFamily="18" charset="0"/>
                <a:cs typeface="Times New Roman" panose="02020603050405020304" pitchFamily="18" charset="0"/>
              </a:rPr>
              <a:t> </a:t>
            </a:r>
          </a:p>
          <a:p>
            <a:pPr marL="0" indent="0" rtl="0">
              <a:lnSpc>
                <a:spcPct val="107000"/>
              </a:lnSpc>
              <a:spcBef>
                <a:spcPts val="0"/>
              </a:spcBef>
              <a:spcAft>
                <a:spcPts val="0"/>
              </a:spcAft>
              <a:buNone/>
              <a:tabLst>
                <a:tab pos="359410" algn="l"/>
                <a:tab pos="719455" algn="l"/>
                <a:tab pos="1079500" algn="l"/>
                <a:tab pos="1439545" algn="l"/>
                <a:tab pos="1799590" algn="l"/>
                <a:tab pos="2159635" algn="l"/>
                <a:tab pos="2519680" algn="l"/>
                <a:tab pos="2879725" algn="l"/>
                <a:tab pos="3239770" algn="l"/>
                <a:tab pos="3599815" algn="l"/>
                <a:tab pos="3959860" algn="l"/>
                <a:tab pos="4319905" algn="l"/>
              </a:tabLst>
            </a:pPr>
            <a:r>
              <a:rPr lang="en-US" sz="900" noProof="0" dirty="0">
                <a:solidFill>
                  <a:srgbClr val="63666A"/>
                </a:solidFill>
                <a:effectLst/>
                <a:latin typeface="+mj-lt"/>
                <a:ea typeface="Times New Roman" panose="02020603050405020304" pitchFamily="18" charset="0"/>
                <a:cs typeface="Times New Roman" panose="02020603050405020304" pitchFamily="18" charset="0"/>
              </a:rPr>
              <a:t>It is no representation, does not constitute and/or evidence a contract or an offer to enter into a contract to any extent and is not binding upon the parties. Any obligation to provide and/or demonstrate respective characteristics shall only exist if expressly agreed in the terms of the contract.</a:t>
            </a:r>
          </a:p>
          <a:p>
            <a:pPr marL="0" indent="0" rtl="0">
              <a:lnSpc>
                <a:spcPct val="107000"/>
              </a:lnSpc>
              <a:spcBef>
                <a:spcPts val="0"/>
              </a:spcBef>
              <a:spcAft>
                <a:spcPts val="0"/>
              </a:spcAft>
              <a:buNone/>
              <a:tabLst>
                <a:tab pos="359410" algn="l"/>
                <a:tab pos="719455" algn="l"/>
                <a:tab pos="1079500" algn="l"/>
                <a:tab pos="1439545" algn="l"/>
                <a:tab pos="1799590" algn="l"/>
                <a:tab pos="2159635" algn="l"/>
                <a:tab pos="2519680" algn="l"/>
                <a:tab pos="2879725" algn="l"/>
                <a:tab pos="3239770" algn="l"/>
                <a:tab pos="3599815" algn="l"/>
                <a:tab pos="3959860" algn="l"/>
                <a:tab pos="4319905" algn="l"/>
              </a:tabLst>
            </a:pPr>
            <a:r>
              <a:rPr lang="en-US" sz="900" noProof="0" dirty="0">
                <a:solidFill>
                  <a:srgbClr val="63666A"/>
                </a:solidFill>
                <a:effectLst/>
                <a:latin typeface="+mj-lt"/>
                <a:ea typeface="Times New Roman" panose="02020603050405020304" pitchFamily="18" charset="0"/>
                <a:cs typeface="Times New Roman" panose="02020603050405020304" pitchFamily="18" charset="0"/>
              </a:rPr>
              <a:t> </a:t>
            </a:r>
          </a:p>
          <a:p>
            <a:pPr marL="0" indent="0" rtl="0">
              <a:lnSpc>
                <a:spcPct val="107000"/>
              </a:lnSpc>
              <a:spcBef>
                <a:spcPts val="0"/>
              </a:spcBef>
              <a:spcAft>
                <a:spcPts val="0"/>
              </a:spcAft>
              <a:buNone/>
              <a:tabLst>
                <a:tab pos="359410" algn="l"/>
                <a:tab pos="719455" algn="l"/>
                <a:tab pos="1079500" algn="l"/>
                <a:tab pos="1439545" algn="l"/>
                <a:tab pos="1799590" algn="l"/>
                <a:tab pos="2159635" algn="l"/>
                <a:tab pos="2519680" algn="l"/>
                <a:tab pos="2879725" algn="l"/>
                <a:tab pos="3239770" algn="l"/>
                <a:tab pos="3599815" algn="l"/>
                <a:tab pos="3959860" algn="l"/>
                <a:tab pos="4319905" algn="l"/>
              </a:tabLst>
            </a:pPr>
            <a:r>
              <a:rPr lang="en-US" sz="900" noProof="0" dirty="0">
                <a:solidFill>
                  <a:srgbClr val="63666A"/>
                </a:solidFill>
                <a:effectLst/>
                <a:latin typeface="+mj-lt"/>
                <a:ea typeface="Times New Roman" panose="02020603050405020304" pitchFamily="18" charset="0"/>
                <a:cs typeface="Times New Roman" panose="02020603050405020304" pitchFamily="18" charset="0"/>
              </a:rPr>
              <a:t>Primetals Technologies excludes any liability whatsoever under or in connection with any provided information, estimates and assumptions. The provided information, estimates and assumptions shall be without prejudice to any possible future offer and/or contract.</a:t>
            </a:r>
          </a:p>
          <a:p>
            <a:pPr marL="0" indent="0" rtl="0">
              <a:lnSpc>
                <a:spcPct val="107000"/>
              </a:lnSpc>
              <a:spcBef>
                <a:spcPts val="0"/>
              </a:spcBef>
              <a:spcAft>
                <a:spcPts val="0"/>
              </a:spcAft>
              <a:buNone/>
              <a:tabLst>
                <a:tab pos="359410" algn="l"/>
                <a:tab pos="719455" algn="l"/>
                <a:tab pos="1079500" algn="l"/>
                <a:tab pos="1439545" algn="l"/>
                <a:tab pos="1799590" algn="l"/>
                <a:tab pos="2159635" algn="l"/>
                <a:tab pos="2519680" algn="l"/>
                <a:tab pos="2879725" algn="l"/>
                <a:tab pos="3239770" algn="l"/>
                <a:tab pos="3599815" algn="l"/>
                <a:tab pos="3959860" algn="l"/>
                <a:tab pos="4319905" algn="l"/>
              </a:tabLst>
            </a:pPr>
            <a:endParaRPr lang="en-US" sz="900" noProof="0" dirty="0">
              <a:solidFill>
                <a:srgbClr val="63666A"/>
              </a:solidFill>
              <a:effectLst/>
              <a:latin typeface="+mj-lt"/>
              <a:ea typeface="Times New Roman" panose="02020603050405020304" pitchFamily="18" charset="0"/>
              <a:cs typeface="Times New Roman" panose="02020603050405020304" pitchFamily="18" charset="0"/>
            </a:endParaRPr>
          </a:p>
          <a:p>
            <a:pPr marL="0" indent="0" rtl="0">
              <a:lnSpc>
                <a:spcPct val="107000"/>
              </a:lnSpc>
              <a:spcBef>
                <a:spcPts val="0"/>
              </a:spcBef>
              <a:spcAft>
                <a:spcPts val="0"/>
              </a:spcAft>
              <a:buNone/>
              <a:tabLst>
                <a:tab pos="359410" algn="l"/>
                <a:tab pos="719455" algn="l"/>
                <a:tab pos="1079500" algn="l"/>
                <a:tab pos="1439545" algn="l"/>
                <a:tab pos="1799590" algn="l"/>
                <a:tab pos="2159635" algn="l"/>
                <a:tab pos="2519680" algn="l"/>
                <a:tab pos="2879725" algn="l"/>
                <a:tab pos="3239770" algn="l"/>
                <a:tab pos="3599815" algn="l"/>
                <a:tab pos="3959860" algn="l"/>
                <a:tab pos="4319905" algn="l"/>
              </a:tabLst>
            </a:pPr>
            <a:r>
              <a:rPr lang="en-US" sz="900" noProof="0" dirty="0">
                <a:solidFill>
                  <a:srgbClr val="63666A"/>
                </a:solidFill>
                <a:effectLst/>
                <a:latin typeface="+mj-lt"/>
                <a:ea typeface="Times New Roman" panose="02020603050405020304" pitchFamily="18" charset="0"/>
                <a:cs typeface="Times New Roman" panose="02020603050405020304" pitchFamily="18" charset="0"/>
              </a:rPr>
              <a:t>Any information provided by Primetals Technologies to the recipient shall be subject to applicable confidentiality obligations and shall be used by the recipient at their own convenience and at their sole risk.</a:t>
            </a:r>
          </a:p>
        </p:txBody>
      </p:sp>
      <p:sp>
        <p:nvSpPr>
          <p:cNvPr id="22" name="Contact data">
            <a:extLst>
              <a:ext uri="{FF2B5EF4-FFF2-40B4-BE49-F238E27FC236}">
                <a16:creationId xmlns:a16="http://schemas.microsoft.com/office/drawing/2014/main" id="{112646BB-C4D1-4366-BD7C-A9EB34DC4771}"/>
              </a:ext>
            </a:extLst>
          </p:cNvPr>
          <p:cNvSpPr>
            <a:spLocks noGrp="1"/>
          </p:cNvSpPr>
          <p:nvPr>
            <p:ph type="body" sz="quarter" idx="21" hasCustomPrompt="1"/>
          </p:nvPr>
        </p:nvSpPr>
        <p:spPr>
          <a:xfrm>
            <a:off x="360000" y="1798638"/>
            <a:ext cx="3628800" cy="3142530"/>
          </a:xfrm>
        </p:spPr>
        <p:txBody>
          <a:bodyPr/>
          <a:lstStyle>
            <a:lvl1pPr marL="0" indent="0" rtl="0">
              <a:buNone/>
              <a:defRPr sz="1200">
                <a:solidFill>
                  <a:srgbClr val="63666A"/>
                </a:solidFill>
              </a:defRPr>
            </a:lvl1pPr>
            <a:lvl2pPr marL="457200" indent="0">
              <a:buNone/>
              <a:defRPr sz="1200">
                <a:solidFill>
                  <a:srgbClr val="63666A"/>
                </a:solidFill>
              </a:defRPr>
            </a:lvl2pPr>
            <a:lvl3pPr marL="914400" indent="0">
              <a:buNone/>
              <a:defRPr sz="1200">
                <a:solidFill>
                  <a:srgbClr val="63666A"/>
                </a:solidFill>
              </a:defRPr>
            </a:lvl3pPr>
            <a:lvl4pPr marL="1371600" indent="0">
              <a:buNone/>
              <a:defRPr sz="1200">
                <a:solidFill>
                  <a:srgbClr val="63666A"/>
                </a:solidFill>
              </a:defRPr>
            </a:lvl4pPr>
            <a:lvl5pPr marL="1828800" indent="0">
              <a:buNone/>
              <a:defRPr sz="1200">
                <a:solidFill>
                  <a:srgbClr val="63666A"/>
                </a:solidFill>
              </a:defRPr>
            </a:lvl5pPr>
          </a:lstStyle>
          <a:p>
            <a:pPr lvl="0"/>
            <a:r>
              <a:rPr lang="en-US" noProof="0" dirty="0"/>
              <a:t>Contact data</a:t>
            </a:r>
          </a:p>
        </p:txBody>
      </p:sp>
      <p:pic>
        <p:nvPicPr>
          <p:cNvPr id="15" name="Logo">
            <a:extLst>
              <a:ext uri="{FF2B5EF4-FFF2-40B4-BE49-F238E27FC236}">
                <a16:creationId xmlns:a16="http://schemas.microsoft.com/office/drawing/2014/main" id="{9A966E24-D50B-4BD0-A269-7D46EB12DED8}"/>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0157605" y="320400"/>
            <a:ext cx="1674000" cy="424119"/>
          </a:xfrm>
          <a:prstGeom prst="rect">
            <a:avLst/>
          </a:prstGeom>
        </p:spPr>
      </p:pic>
      <p:sp>
        <p:nvSpPr>
          <p:cNvPr id="23" name="Chapter">
            <a:extLst>
              <a:ext uri="{FF2B5EF4-FFF2-40B4-BE49-F238E27FC236}">
                <a16:creationId xmlns:a16="http://schemas.microsoft.com/office/drawing/2014/main" id="{D9EB63FD-45E9-4F5C-A776-B23A7F12524B}"/>
              </a:ext>
            </a:extLst>
          </p:cNvPr>
          <p:cNvSpPr txBox="1"/>
          <p:nvPr userDrawn="1"/>
        </p:nvSpPr>
        <p:spPr>
          <a:xfrm>
            <a:off x="360000" y="360000"/>
            <a:ext cx="7558088" cy="393938"/>
          </a:xfrm>
          <a:prstGeom prst="rect">
            <a:avLst/>
          </a:prstGeom>
        </p:spPr>
        <p:txBody>
          <a:bodyPr vert="horz" wrap="square" lIns="0" tIns="0" rIns="0" bIns="0" rtlCol="0">
            <a:noAutofit/>
          </a:bodyPr>
          <a:lstStyle/>
          <a:p>
            <a:pPr marL="0" indent="0" algn="l" rtl="0">
              <a:buFont typeface="Arial" panose="020B0604020202020204" pitchFamily="34" charset="0"/>
              <a:buNone/>
            </a:pPr>
            <a:r>
              <a:rPr lang="en-US" sz="1200" noProof="0" dirty="0">
                <a:solidFill>
                  <a:srgbClr val="63666A"/>
                </a:solidFill>
              </a:rPr>
              <a:t>Contact</a:t>
            </a:r>
          </a:p>
        </p:txBody>
      </p:sp>
      <p:sp>
        <p:nvSpPr>
          <p:cNvPr id="8" name="Pagenumber">
            <a:extLst>
              <a:ext uri="{FF2B5EF4-FFF2-40B4-BE49-F238E27FC236}">
                <a16:creationId xmlns:a16="http://schemas.microsoft.com/office/drawing/2014/main" id="{9BE096DF-7E33-4E2C-9A50-D832101918DD}"/>
              </a:ext>
            </a:extLst>
          </p:cNvPr>
          <p:cNvSpPr>
            <a:spLocks noGrp="1"/>
          </p:cNvSpPr>
          <p:nvPr>
            <p:ph type="sldNum" sz="quarter" idx="12"/>
          </p:nvPr>
        </p:nvSpPr>
        <p:spPr>
          <a:xfrm>
            <a:off x="11208568" y="6453000"/>
            <a:ext cx="623069" cy="252000"/>
          </a:xfrm>
        </p:spPr>
        <p:txBody>
          <a:bodyPr/>
          <a:lstStyle>
            <a:lvl1pPr rtl="0">
              <a:defRPr/>
            </a:lvl1pPr>
          </a:lstStyle>
          <a:p>
            <a:fld id="{0CE2C118-78B0-4948-9692-2E57815A59D4}" type="slidenum">
              <a:rPr lang="en-US" noProof="0" smtClean="0"/>
              <a:pPr/>
              <a:t>‹#›</a:t>
            </a:fld>
            <a:endParaRPr lang="en-US" noProof="0" dirty="0"/>
          </a:p>
        </p:txBody>
      </p:sp>
      <p:sp>
        <p:nvSpPr>
          <p:cNvPr id="9" name="Footer">
            <a:extLst>
              <a:ext uri="{FF2B5EF4-FFF2-40B4-BE49-F238E27FC236}">
                <a16:creationId xmlns:a16="http://schemas.microsoft.com/office/drawing/2014/main" id="{C0B02AFD-E5B1-4740-A66E-C0BA2AE5F83C}"/>
              </a:ext>
            </a:extLst>
          </p:cNvPr>
          <p:cNvSpPr>
            <a:spLocks noGrp="1"/>
          </p:cNvSpPr>
          <p:nvPr>
            <p:ph type="ftr" sz="quarter" idx="11"/>
          </p:nvPr>
        </p:nvSpPr>
        <p:spPr>
          <a:xfrm>
            <a:off x="6242050" y="6453000"/>
            <a:ext cx="3625549" cy="252000"/>
          </a:xfrm>
        </p:spPr>
        <p:txBody>
          <a:bodyPr/>
          <a:lstStyle>
            <a:lvl1pPr rtl="0">
              <a:defRPr/>
            </a:lvl1pPr>
          </a:lstStyle>
          <a:p>
            <a:r>
              <a:rPr lang="en-US" noProof="0" dirty="0"/>
              <a:t>Georg Weichhart / DT</a:t>
            </a:r>
          </a:p>
        </p:txBody>
      </p:sp>
      <p:sp>
        <p:nvSpPr>
          <p:cNvPr id="10" name="Date">
            <a:extLst>
              <a:ext uri="{FF2B5EF4-FFF2-40B4-BE49-F238E27FC236}">
                <a16:creationId xmlns:a16="http://schemas.microsoft.com/office/drawing/2014/main" id="{681EC5C6-F2AF-4E9A-9EB5-26DCA01AF041}"/>
              </a:ext>
            </a:extLst>
          </p:cNvPr>
          <p:cNvSpPr>
            <a:spLocks noGrp="1"/>
          </p:cNvSpPr>
          <p:nvPr>
            <p:ph type="dt" sz="half" idx="10"/>
          </p:nvPr>
        </p:nvSpPr>
        <p:spPr>
          <a:xfrm>
            <a:off x="10158112" y="6453000"/>
            <a:ext cx="1050456" cy="252000"/>
          </a:xfrm>
        </p:spPr>
        <p:txBody>
          <a:bodyPr/>
          <a:lstStyle>
            <a:lvl1pPr rtl="0">
              <a:defRPr/>
            </a:lvl1pPr>
          </a:lstStyle>
          <a:p>
            <a:r>
              <a:rPr lang="en-US" noProof="0" dirty="0"/>
              <a:t>06.11.2024</a:t>
            </a:r>
          </a:p>
        </p:txBody>
      </p:sp>
    </p:spTree>
    <p:extLst>
      <p:ext uri="{BB962C8B-B14F-4D97-AF65-F5344CB8AC3E}">
        <p14:creationId xmlns:p14="http://schemas.microsoft.com/office/powerpoint/2010/main" val="302830968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ntact_PTCN">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20372369-77E3-4409-83F4-F8CC55AB0457}"/>
              </a:ext>
            </a:extLst>
          </p:cNvPr>
          <p:cNvGraphicFramePr>
            <a:graphicFrameLocks noChangeAspect="1"/>
          </p:cNvGraphicFramePr>
          <p:nvPr userDrawn="1">
            <p:custDataLst>
              <p:tags r:id="rId1"/>
            </p:custDataLst>
            <p:extLst>
              <p:ext uri="{D42A27DB-BD31-4B8C-83A1-F6EECF244321}">
                <p14:modId xmlns:p14="http://schemas.microsoft.com/office/powerpoint/2010/main" val="421966761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70" imgH="469" progId="TCLayout.ActiveDocument.1">
                  <p:embed/>
                </p:oleObj>
              </mc:Choice>
              <mc:Fallback>
                <p:oleObj name="think-cell Slide" r:id="rId3" imgW="470" imgH="469" progId="TCLayout.ActiveDocument.1">
                  <p:embed/>
                  <p:pic>
                    <p:nvPicPr>
                      <p:cNvPr id="2" name="Object 1" hidden="1">
                        <a:extLst>
                          <a:ext uri="{FF2B5EF4-FFF2-40B4-BE49-F238E27FC236}">
                            <a16:creationId xmlns:a16="http://schemas.microsoft.com/office/drawing/2014/main" id="{20372369-77E3-4409-83F4-F8CC55AB045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4" name="Grey area">
            <a:extLst>
              <a:ext uri="{FF2B5EF4-FFF2-40B4-BE49-F238E27FC236}">
                <a16:creationId xmlns:a16="http://schemas.microsoft.com/office/drawing/2014/main" id="{7D76D020-43F5-4832-8180-8B52E75B5982}"/>
              </a:ext>
            </a:extLst>
          </p:cNvPr>
          <p:cNvSpPr/>
          <p:nvPr userDrawn="1"/>
        </p:nvSpPr>
        <p:spPr>
          <a:xfrm>
            <a:off x="5655236" y="0"/>
            <a:ext cx="6536764" cy="6786000"/>
          </a:xfrm>
          <a:custGeom>
            <a:avLst/>
            <a:gdLst>
              <a:gd name="connsiteX0" fmla="*/ 3200943 w 6536764"/>
              <a:gd name="connsiteY0" fmla="*/ 0 h 6786000"/>
              <a:gd name="connsiteX1" fmla="*/ 6536764 w 6536764"/>
              <a:gd name="connsiteY1" fmla="*/ 0 h 6786000"/>
              <a:gd name="connsiteX2" fmla="*/ 6536764 w 6536764"/>
              <a:gd name="connsiteY2" fmla="*/ 6786000 h 6786000"/>
              <a:gd name="connsiteX3" fmla="*/ 0 w 6536764"/>
              <a:gd name="connsiteY3" fmla="*/ 6786000 h 6786000"/>
            </a:gdLst>
            <a:ahLst/>
            <a:cxnLst>
              <a:cxn ang="0">
                <a:pos x="connsiteX0" y="connsiteY0"/>
              </a:cxn>
              <a:cxn ang="0">
                <a:pos x="connsiteX1" y="connsiteY1"/>
              </a:cxn>
              <a:cxn ang="0">
                <a:pos x="connsiteX2" y="connsiteY2"/>
              </a:cxn>
              <a:cxn ang="0">
                <a:pos x="connsiteX3" y="connsiteY3"/>
              </a:cxn>
            </a:cxnLst>
            <a:rect l="l" t="t" r="r" b="b"/>
            <a:pathLst>
              <a:path w="6536764" h="6786000">
                <a:moveTo>
                  <a:pt x="3200943" y="0"/>
                </a:moveTo>
                <a:lnTo>
                  <a:pt x="6536764" y="0"/>
                </a:lnTo>
                <a:lnTo>
                  <a:pt x="6536764" y="6786000"/>
                </a:lnTo>
                <a:lnTo>
                  <a:pt x="0" y="6786000"/>
                </a:lnTo>
                <a:close/>
              </a:path>
            </a:pathLst>
          </a:custGeom>
          <a:solidFill>
            <a:srgbClr val="ECECE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noProof="0"/>
          </a:p>
        </p:txBody>
      </p:sp>
      <p:sp>
        <p:nvSpPr>
          <p:cNvPr id="25" name="Web">
            <a:extLst>
              <a:ext uri="{FF2B5EF4-FFF2-40B4-BE49-F238E27FC236}">
                <a16:creationId xmlns:a16="http://schemas.microsoft.com/office/drawing/2014/main" id="{CA01E385-DD4B-4DC3-81A8-255F7ADF14DC}"/>
              </a:ext>
            </a:extLst>
          </p:cNvPr>
          <p:cNvSpPr txBox="1"/>
          <p:nvPr userDrawn="1"/>
        </p:nvSpPr>
        <p:spPr>
          <a:xfrm>
            <a:off x="8202580" y="5924312"/>
            <a:ext cx="3629025" cy="393938"/>
          </a:xfrm>
          <a:prstGeom prst="rect">
            <a:avLst/>
          </a:prstGeom>
        </p:spPr>
        <p:txBody>
          <a:bodyPr vert="horz" wrap="square" lIns="0" tIns="0" rIns="0" bIns="0" rtlCol="0" anchor="b">
            <a:noAutofit/>
          </a:bodyPr>
          <a:lstStyle/>
          <a:p>
            <a:pPr marL="0" lvl="0" indent="0" algn="r" rtl="0">
              <a:lnSpc>
                <a:spcPts val="600"/>
              </a:lnSpc>
              <a:buNone/>
            </a:pPr>
            <a:r>
              <a:rPr lang="en-US" sz="1800" b="1" noProof="0" dirty="0">
                <a:solidFill>
                  <a:schemeClr val="accent1"/>
                </a:solidFill>
              </a:rPr>
              <a:t>primetals.com</a:t>
            </a:r>
          </a:p>
        </p:txBody>
      </p:sp>
      <p:sp>
        <p:nvSpPr>
          <p:cNvPr id="24" name="Copyright">
            <a:extLst>
              <a:ext uri="{FF2B5EF4-FFF2-40B4-BE49-F238E27FC236}">
                <a16:creationId xmlns:a16="http://schemas.microsoft.com/office/drawing/2014/main" id="{FD6B7E72-4CD5-4BAB-B779-15A9C6E91BED}"/>
              </a:ext>
            </a:extLst>
          </p:cNvPr>
          <p:cNvSpPr txBox="1"/>
          <p:nvPr userDrawn="1"/>
        </p:nvSpPr>
        <p:spPr>
          <a:xfrm>
            <a:off x="8202580" y="2204864"/>
            <a:ext cx="3628800" cy="3465314"/>
          </a:xfrm>
          <a:prstGeom prst="rect">
            <a:avLst/>
          </a:prstGeom>
        </p:spPr>
        <p:txBody>
          <a:bodyPr vert="horz" wrap="square" lIns="0" tIns="0" rIns="0" bIns="0" rtlCol="0" anchor="b">
            <a:noAutofit/>
          </a:bodyPr>
          <a:lstStyle/>
          <a:p>
            <a:pPr marL="0" indent="0" rtl="0">
              <a:lnSpc>
                <a:spcPct val="107000"/>
              </a:lnSpc>
              <a:spcBef>
                <a:spcPts val="0"/>
              </a:spcBef>
              <a:spcAft>
                <a:spcPts val="0"/>
              </a:spcAft>
              <a:buNone/>
              <a:tabLst>
                <a:tab pos="359410" algn="l"/>
                <a:tab pos="719455" algn="l"/>
                <a:tab pos="1079500" algn="l"/>
                <a:tab pos="1439545" algn="l"/>
                <a:tab pos="1799590" algn="l"/>
                <a:tab pos="2159635" algn="l"/>
                <a:tab pos="2519680" algn="l"/>
                <a:tab pos="2879725" algn="l"/>
                <a:tab pos="3239770" algn="l"/>
                <a:tab pos="3599815" algn="l"/>
                <a:tab pos="3959860" algn="l"/>
                <a:tab pos="4319905" algn="l"/>
              </a:tabLst>
            </a:pPr>
            <a:r>
              <a:rPr lang="en-US" sz="900" noProof="0" dirty="0">
                <a:solidFill>
                  <a:srgbClr val="63666A"/>
                </a:solidFill>
                <a:effectLst/>
                <a:latin typeface="+mj-lt"/>
                <a:ea typeface="Times New Roman" panose="02020603050405020304" pitchFamily="18" charset="0"/>
                <a:cs typeface="Times New Roman" panose="02020603050405020304" pitchFamily="18" charset="0"/>
              </a:rPr>
              <a:t>Please note that all the personal information contained in this document and attachments may be shared with and stored in affiliates and suppliers of Primetals Technologies China Ltd. outside P. R. China (“Recipient”) as necessary for the conduct of its business, which, in any case, will be treated confidentially and legally by Primetals Technologies China Ltd. and the Recipient based on legal requirements and internal data compliance systems. Your acknowledgment, sending, reply, and execution of this document and/or its attachments shall be deemed to be your agreement to let Primetals Technologies China Ltd. handle your personal information in the way mentioned above. If you do not agree to such an arrangement, please contact us via the contact information in this document within five working days upon receipt of this document. </a:t>
            </a:r>
            <a:r>
              <a:rPr lang="en-US" sz="900" b="1" u="sng" noProof="0" dirty="0">
                <a:solidFill>
                  <a:srgbClr val="63666A"/>
                </a:solidFill>
                <a:effectLst/>
                <a:latin typeface="+mj-lt"/>
                <a:ea typeface="Times New Roman" panose="02020603050405020304" pitchFamily="18" charset="0"/>
                <a:cs typeface="Times New Roman" panose="02020603050405020304" pitchFamily="18" charset="0"/>
              </a:rPr>
              <a:t>Otherwise, it will be deemed that you have entirely agreed on and confirmed the contents herein.</a:t>
            </a:r>
          </a:p>
          <a:p>
            <a:pPr marL="0" indent="0" rtl="0">
              <a:lnSpc>
                <a:spcPct val="107000"/>
              </a:lnSpc>
              <a:spcBef>
                <a:spcPts val="0"/>
              </a:spcBef>
              <a:spcAft>
                <a:spcPts val="0"/>
              </a:spcAft>
              <a:buNone/>
              <a:tabLst>
                <a:tab pos="359410" algn="l"/>
                <a:tab pos="719455" algn="l"/>
                <a:tab pos="1079500" algn="l"/>
                <a:tab pos="1439545" algn="l"/>
                <a:tab pos="1799590" algn="l"/>
                <a:tab pos="2159635" algn="l"/>
                <a:tab pos="2519680" algn="l"/>
                <a:tab pos="2879725" algn="l"/>
                <a:tab pos="3239770" algn="l"/>
                <a:tab pos="3599815" algn="l"/>
                <a:tab pos="3959860" algn="l"/>
                <a:tab pos="4319905" algn="l"/>
              </a:tabLst>
            </a:pPr>
            <a:br>
              <a:rPr lang="en-US" sz="900" noProof="0">
                <a:solidFill>
                  <a:srgbClr val="63666A"/>
                </a:solidFill>
                <a:effectLst/>
                <a:latin typeface="+mj-lt"/>
                <a:ea typeface="Times New Roman" panose="02020603050405020304" pitchFamily="18" charset="0"/>
                <a:cs typeface="Times New Roman" panose="02020603050405020304" pitchFamily="18" charset="0"/>
              </a:rPr>
            </a:br>
            <a:r>
              <a:rPr lang="zh-CN" altLang="en-US" sz="900" noProof="0">
                <a:solidFill>
                  <a:srgbClr val="63666A"/>
                </a:solidFill>
                <a:effectLst/>
                <a:latin typeface="+mj-lt"/>
                <a:ea typeface="Times New Roman" panose="02020603050405020304" pitchFamily="18" charset="0"/>
                <a:cs typeface="Times New Roman" panose="02020603050405020304" pitchFamily="18" charset="0"/>
              </a:rPr>
              <a:t>请注意，本文件及其附件中所包含的个人信息基于业务开展之必要性可能会被共享及保存至普锐特冶金技术（中国）有限公司位于中华人民共和国境外的关联公司及供应商处（“接收方”），但在任何情况下，普锐特冶金技术（中国）有限公司及接收方均会对该个人信息基于法律要求和内部数据合规制度严格保密并依法处理。您对本文件和</a:t>
            </a:r>
            <a:r>
              <a:rPr lang="en-US" altLang="zh-CN" sz="900" noProof="0">
                <a:solidFill>
                  <a:srgbClr val="63666A"/>
                </a:solidFill>
                <a:effectLst/>
                <a:latin typeface="+mj-lt"/>
                <a:ea typeface="Times New Roman" panose="02020603050405020304" pitchFamily="18" charset="0"/>
                <a:cs typeface="Times New Roman" panose="02020603050405020304" pitchFamily="18" charset="0"/>
              </a:rPr>
              <a:t>/</a:t>
            </a:r>
            <a:r>
              <a:rPr lang="zh-CN" altLang="en-US" sz="900" noProof="0">
                <a:solidFill>
                  <a:srgbClr val="63666A"/>
                </a:solidFill>
                <a:effectLst/>
                <a:latin typeface="+mj-lt"/>
                <a:ea typeface="Times New Roman" panose="02020603050405020304" pitchFamily="18" charset="0"/>
                <a:cs typeface="Times New Roman" panose="02020603050405020304" pitchFamily="18" charset="0"/>
              </a:rPr>
              <a:t>或其附件的确认、发送、回复、继续操作和执行等，视为您已经同意普锐特冶金技术（中国）有限公司按如上方式处理您的该等个人信息。如您不同意此安排，请在收到本文件后五个工作日内以本文件所示之联系方式联系我方，</a:t>
            </a:r>
            <a:r>
              <a:rPr lang="zh-CN" altLang="en-US" sz="900" b="1" u="sng" noProof="0">
                <a:solidFill>
                  <a:srgbClr val="63666A"/>
                </a:solidFill>
                <a:effectLst/>
                <a:latin typeface="+mj-lt"/>
                <a:ea typeface="Times New Roman" panose="02020603050405020304" pitchFamily="18" charset="0"/>
                <a:cs typeface="Times New Roman" panose="02020603050405020304" pitchFamily="18" charset="0"/>
              </a:rPr>
              <a:t>否则，我方将视为您已完全同意并确认了此处之全部内容</a:t>
            </a:r>
            <a:r>
              <a:rPr lang="ja-JP" altLang="en-US" sz="900" b="1" u="sng" noProof="0">
                <a:solidFill>
                  <a:srgbClr val="63666A"/>
                </a:solidFill>
                <a:effectLst/>
                <a:latin typeface="+mj-lt"/>
                <a:ea typeface="Times New Roman" panose="02020603050405020304" pitchFamily="18" charset="0"/>
                <a:cs typeface="Times New Roman" panose="02020603050405020304" pitchFamily="18" charset="0"/>
              </a:rPr>
              <a:t>。</a:t>
            </a:r>
            <a:endParaRPr lang="en-US" sz="900" b="1" u="sng" noProof="0" dirty="0">
              <a:solidFill>
                <a:srgbClr val="63666A"/>
              </a:solidFill>
              <a:effectLst/>
              <a:latin typeface="+mj-lt"/>
              <a:ea typeface="Times New Roman" panose="02020603050405020304" pitchFamily="18" charset="0"/>
              <a:cs typeface="Times New Roman" panose="02020603050405020304" pitchFamily="18" charset="0"/>
            </a:endParaRPr>
          </a:p>
        </p:txBody>
      </p:sp>
      <p:sp>
        <p:nvSpPr>
          <p:cNvPr id="22" name="Contact data">
            <a:extLst>
              <a:ext uri="{FF2B5EF4-FFF2-40B4-BE49-F238E27FC236}">
                <a16:creationId xmlns:a16="http://schemas.microsoft.com/office/drawing/2014/main" id="{112646BB-C4D1-4366-BD7C-A9EB34DC4771}"/>
              </a:ext>
            </a:extLst>
          </p:cNvPr>
          <p:cNvSpPr>
            <a:spLocks noGrp="1"/>
          </p:cNvSpPr>
          <p:nvPr>
            <p:ph type="body" sz="quarter" idx="21" hasCustomPrompt="1"/>
          </p:nvPr>
        </p:nvSpPr>
        <p:spPr>
          <a:xfrm>
            <a:off x="360000" y="1798638"/>
            <a:ext cx="3628800" cy="3142530"/>
          </a:xfrm>
        </p:spPr>
        <p:txBody>
          <a:bodyPr/>
          <a:lstStyle>
            <a:lvl1pPr marL="0" indent="0" rtl="0">
              <a:buNone/>
              <a:defRPr sz="1200">
                <a:solidFill>
                  <a:srgbClr val="63666A"/>
                </a:solidFill>
              </a:defRPr>
            </a:lvl1pPr>
            <a:lvl2pPr marL="457200" indent="0">
              <a:buNone/>
              <a:defRPr sz="1200">
                <a:solidFill>
                  <a:srgbClr val="63666A"/>
                </a:solidFill>
              </a:defRPr>
            </a:lvl2pPr>
            <a:lvl3pPr marL="914400" indent="0">
              <a:buNone/>
              <a:defRPr sz="1200">
                <a:solidFill>
                  <a:srgbClr val="63666A"/>
                </a:solidFill>
              </a:defRPr>
            </a:lvl3pPr>
            <a:lvl4pPr marL="1371600" indent="0">
              <a:buNone/>
              <a:defRPr sz="1200">
                <a:solidFill>
                  <a:srgbClr val="63666A"/>
                </a:solidFill>
              </a:defRPr>
            </a:lvl4pPr>
            <a:lvl5pPr marL="1828800" indent="0">
              <a:buNone/>
              <a:defRPr sz="1200">
                <a:solidFill>
                  <a:srgbClr val="63666A"/>
                </a:solidFill>
              </a:defRPr>
            </a:lvl5pPr>
          </a:lstStyle>
          <a:p>
            <a:pPr lvl="0"/>
            <a:r>
              <a:rPr lang="en-US" noProof="0" dirty="0"/>
              <a:t>Contact data</a:t>
            </a:r>
          </a:p>
        </p:txBody>
      </p:sp>
      <p:pic>
        <p:nvPicPr>
          <p:cNvPr id="15" name="Logo">
            <a:extLst>
              <a:ext uri="{FF2B5EF4-FFF2-40B4-BE49-F238E27FC236}">
                <a16:creationId xmlns:a16="http://schemas.microsoft.com/office/drawing/2014/main" id="{9A966E24-D50B-4BD0-A269-7D46EB12DED8}"/>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0157605" y="320400"/>
            <a:ext cx="1674000" cy="424119"/>
          </a:xfrm>
          <a:prstGeom prst="rect">
            <a:avLst/>
          </a:prstGeom>
        </p:spPr>
      </p:pic>
      <p:sp>
        <p:nvSpPr>
          <p:cNvPr id="23" name="Chapter">
            <a:extLst>
              <a:ext uri="{FF2B5EF4-FFF2-40B4-BE49-F238E27FC236}">
                <a16:creationId xmlns:a16="http://schemas.microsoft.com/office/drawing/2014/main" id="{D9EB63FD-45E9-4F5C-A776-B23A7F12524B}"/>
              </a:ext>
            </a:extLst>
          </p:cNvPr>
          <p:cNvSpPr txBox="1"/>
          <p:nvPr userDrawn="1"/>
        </p:nvSpPr>
        <p:spPr>
          <a:xfrm>
            <a:off x="360000" y="360000"/>
            <a:ext cx="7558088" cy="393938"/>
          </a:xfrm>
          <a:prstGeom prst="rect">
            <a:avLst/>
          </a:prstGeom>
        </p:spPr>
        <p:txBody>
          <a:bodyPr vert="horz" wrap="square" lIns="0" tIns="0" rIns="0" bIns="0" rtlCol="0">
            <a:noAutofit/>
          </a:bodyPr>
          <a:lstStyle/>
          <a:p>
            <a:pPr marL="0" indent="0" algn="l" rtl="0">
              <a:buFont typeface="Arial" panose="020B0604020202020204" pitchFamily="34" charset="0"/>
              <a:buNone/>
            </a:pPr>
            <a:r>
              <a:rPr lang="en-US" sz="1200" noProof="0" dirty="0">
                <a:solidFill>
                  <a:srgbClr val="63666A"/>
                </a:solidFill>
              </a:rPr>
              <a:t>Contact</a:t>
            </a:r>
          </a:p>
        </p:txBody>
      </p:sp>
      <p:sp>
        <p:nvSpPr>
          <p:cNvPr id="8" name="Pagenumber">
            <a:extLst>
              <a:ext uri="{FF2B5EF4-FFF2-40B4-BE49-F238E27FC236}">
                <a16:creationId xmlns:a16="http://schemas.microsoft.com/office/drawing/2014/main" id="{9BE096DF-7E33-4E2C-9A50-D832101918DD}"/>
              </a:ext>
            </a:extLst>
          </p:cNvPr>
          <p:cNvSpPr>
            <a:spLocks noGrp="1"/>
          </p:cNvSpPr>
          <p:nvPr>
            <p:ph type="sldNum" sz="quarter" idx="12"/>
          </p:nvPr>
        </p:nvSpPr>
        <p:spPr>
          <a:xfrm>
            <a:off x="11208568" y="6453000"/>
            <a:ext cx="623069" cy="252000"/>
          </a:xfrm>
        </p:spPr>
        <p:txBody>
          <a:bodyPr/>
          <a:lstStyle>
            <a:lvl1pPr rtl="0">
              <a:defRPr/>
            </a:lvl1pPr>
          </a:lstStyle>
          <a:p>
            <a:fld id="{0CE2C118-78B0-4948-9692-2E57815A59D4}" type="slidenum">
              <a:rPr lang="en-US" noProof="0" smtClean="0"/>
              <a:pPr/>
              <a:t>‹#›</a:t>
            </a:fld>
            <a:endParaRPr lang="en-US" noProof="0" dirty="0"/>
          </a:p>
        </p:txBody>
      </p:sp>
      <p:sp>
        <p:nvSpPr>
          <p:cNvPr id="9" name="Footer">
            <a:extLst>
              <a:ext uri="{FF2B5EF4-FFF2-40B4-BE49-F238E27FC236}">
                <a16:creationId xmlns:a16="http://schemas.microsoft.com/office/drawing/2014/main" id="{C0B02AFD-E5B1-4740-A66E-C0BA2AE5F83C}"/>
              </a:ext>
            </a:extLst>
          </p:cNvPr>
          <p:cNvSpPr>
            <a:spLocks noGrp="1"/>
          </p:cNvSpPr>
          <p:nvPr>
            <p:ph type="ftr" sz="quarter" idx="11"/>
          </p:nvPr>
        </p:nvSpPr>
        <p:spPr>
          <a:xfrm>
            <a:off x="6242050" y="6453000"/>
            <a:ext cx="3625549" cy="252000"/>
          </a:xfrm>
        </p:spPr>
        <p:txBody>
          <a:bodyPr/>
          <a:lstStyle>
            <a:lvl1pPr rtl="0">
              <a:defRPr/>
            </a:lvl1pPr>
          </a:lstStyle>
          <a:p>
            <a:r>
              <a:rPr lang="en-US" noProof="0" dirty="0"/>
              <a:t>Georg Weichhart / DT</a:t>
            </a:r>
          </a:p>
        </p:txBody>
      </p:sp>
      <p:sp>
        <p:nvSpPr>
          <p:cNvPr id="10" name="Date">
            <a:extLst>
              <a:ext uri="{FF2B5EF4-FFF2-40B4-BE49-F238E27FC236}">
                <a16:creationId xmlns:a16="http://schemas.microsoft.com/office/drawing/2014/main" id="{681EC5C6-F2AF-4E9A-9EB5-26DCA01AF041}"/>
              </a:ext>
            </a:extLst>
          </p:cNvPr>
          <p:cNvSpPr>
            <a:spLocks noGrp="1"/>
          </p:cNvSpPr>
          <p:nvPr>
            <p:ph type="dt" sz="half" idx="10"/>
          </p:nvPr>
        </p:nvSpPr>
        <p:spPr>
          <a:xfrm>
            <a:off x="10158112" y="6453000"/>
            <a:ext cx="1050456" cy="252000"/>
          </a:xfrm>
        </p:spPr>
        <p:txBody>
          <a:bodyPr/>
          <a:lstStyle>
            <a:lvl1pPr rtl="0">
              <a:defRPr/>
            </a:lvl1pPr>
          </a:lstStyle>
          <a:p>
            <a:r>
              <a:rPr lang="en-US" noProof="0" dirty="0"/>
              <a:t>06.11.2024</a:t>
            </a:r>
          </a:p>
        </p:txBody>
      </p:sp>
    </p:spTree>
    <p:extLst>
      <p:ext uri="{BB962C8B-B14F-4D97-AF65-F5344CB8AC3E}">
        <p14:creationId xmlns:p14="http://schemas.microsoft.com/office/powerpoint/2010/main" val="162762056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Text only">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en-US" noProof="0" dirty="0"/>
              <a:t>Edit title master format by clicking</a:t>
            </a:r>
          </a:p>
        </p:txBody>
      </p:sp>
      <p:sp>
        <p:nvSpPr>
          <p:cNvPr id="7" name="Textplatzhalter 6"/>
          <p:cNvSpPr>
            <a:spLocks noGrp="1"/>
          </p:cNvSpPr>
          <p:nvPr>
            <p:ph type="body" sz="quarter" idx="14" hasCustomPrompt="1"/>
          </p:nvPr>
        </p:nvSpPr>
        <p:spPr>
          <a:xfrm>
            <a:off x="527051" y="1123951"/>
            <a:ext cx="11137900" cy="5108575"/>
          </a:xfrm>
        </p:spPr>
        <p:txBody>
          <a:bodyPr/>
          <a:lstStyle>
            <a:lvl1pPr marL="144000" indent="-144000" defTabSz="900000">
              <a:buFont typeface="Arial" panose="020B0604020202020204" pitchFamily="34" charset="0"/>
              <a:buChar char="•"/>
              <a:defRPr baseline="0"/>
            </a:lvl1pPr>
            <a:lvl2pPr>
              <a:defRPr sz="1600"/>
            </a:lvl2pPr>
            <a:lvl3pPr marL="360000" indent="-108000" defTabSz="900000">
              <a:defRPr sz="1400"/>
            </a:lvl3pPr>
            <a:lvl4pPr>
              <a:defRPr sz="1200"/>
            </a:lvl4pPr>
            <a:lvl5pPr>
              <a:defRPr/>
            </a:lvl5pPr>
          </a:lstStyle>
          <a:p>
            <a:pPr lvl="0"/>
            <a:r>
              <a:rPr lang="en-US" noProof="0" dirty="0"/>
              <a:t>First Level</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6" name="Datumsplatzhalter 5"/>
          <p:cNvSpPr>
            <a:spLocks noGrp="1"/>
          </p:cNvSpPr>
          <p:nvPr>
            <p:ph type="dt" sz="half" idx="15"/>
          </p:nvPr>
        </p:nvSpPr>
        <p:spPr/>
        <p:txBody>
          <a:bodyPr/>
          <a:lstStyle/>
          <a:p>
            <a:r>
              <a:rPr lang="en-US" noProof="0" dirty="0"/>
              <a:t>06.11.2024</a:t>
            </a:r>
          </a:p>
        </p:txBody>
      </p:sp>
      <p:sp>
        <p:nvSpPr>
          <p:cNvPr id="8" name="Fußzeilenplatzhalter 7"/>
          <p:cNvSpPr>
            <a:spLocks noGrp="1"/>
          </p:cNvSpPr>
          <p:nvPr>
            <p:ph type="ftr" sz="quarter" idx="16"/>
          </p:nvPr>
        </p:nvSpPr>
        <p:spPr/>
        <p:txBody>
          <a:bodyPr/>
          <a:lstStyle/>
          <a:p>
            <a:r>
              <a:rPr lang="en-US" noProof="0" dirty="0"/>
              <a:t>Georg Weichhart / DT</a:t>
            </a:r>
          </a:p>
        </p:txBody>
      </p:sp>
      <p:sp>
        <p:nvSpPr>
          <p:cNvPr id="9" name="Foliennummernplatzhalter 8"/>
          <p:cNvSpPr>
            <a:spLocks noGrp="1"/>
          </p:cNvSpPr>
          <p:nvPr>
            <p:ph type="sldNum" sz="quarter" idx="17"/>
          </p:nvPr>
        </p:nvSpPr>
        <p:spPr/>
        <p:txBody>
          <a:bodyPr/>
          <a:lstStyle/>
          <a:p>
            <a:r>
              <a:rPr lang="en-US" noProof="0" dirty="0"/>
              <a:t>Page  </a:t>
            </a:r>
            <a:fld id="{9FAE0637-36FC-404C-8010-508C181E9E85}" type="slidenum">
              <a:rPr lang="en-US" noProof="0" smtClean="0"/>
              <a:pPr/>
              <a:t>‹#›</a:t>
            </a:fld>
            <a:endParaRPr lang="en-US" noProof="0" dirty="0"/>
          </a:p>
        </p:txBody>
      </p:sp>
    </p:spTree>
    <p:extLst>
      <p:ext uri="{BB962C8B-B14F-4D97-AF65-F5344CB8AC3E}">
        <p14:creationId xmlns:p14="http://schemas.microsoft.com/office/powerpoint/2010/main" val="34434092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Empty">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baseline="0">
                <a:latin typeface="Arial" panose="020B0604020202020204" pitchFamily="34" charset="0"/>
                <a:cs typeface="Arial" panose="020B0604020202020204" pitchFamily="34" charset="0"/>
              </a:defRPr>
            </a:lvl1pPr>
          </a:lstStyle>
          <a:p>
            <a:r>
              <a:rPr lang="en-US" noProof="0" dirty="0"/>
              <a:t>Edit title master format by clicking</a:t>
            </a:r>
          </a:p>
        </p:txBody>
      </p:sp>
      <p:sp>
        <p:nvSpPr>
          <p:cNvPr id="3" name="Datumsplatzhalter 2"/>
          <p:cNvSpPr>
            <a:spLocks noGrp="1"/>
          </p:cNvSpPr>
          <p:nvPr>
            <p:ph type="dt" sz="half" idx="10"/>
          </p:nvPr>
        </p:nvSpPr>
        <p:spPr/>
        <p:txBody>
          <a:bodyPr/>
          <a:lstStyle/>
          <a:p>
            <a:r>
              <a:rPr lang="en-US" noProof="0" dirty="0"/>
              <a:t>06.11.2024</a:t>
            </a:r>
          </a:p>
        </p:txBody>
      </p:sp>
      <p:sp>
        <p:nvSpPr>
          <p:cNvPr id="4" name="Fußzeilenplatzhalter 3"/>
          <p:cNvSpPr>
            <a:spLocks noGrp="1"/>
          </p:cNvSpPr>
          <p:nvPr>
            <p:ph type="ftr" sz="quarter" idx="11"/>
          </p:nvPr>
        </p:nvSpPr>
        <p:spPr/>
        <p:txBody>
          <a:bodyPr/>
          <a:lstStyle/>
          <a:p>
            <a:r>
              <a:rPr lang="en-US" noProof="0" dirty="0"/>
              <a:t>Georg Weichhart / DT</a:t>
            </a:r>
          </a:p>
        </p:txBody>
      </p:sp>
      <p:sp>
        <p:nvSpPr>
          <p:cNvPr id="5" name="Foliennummernplatzhalter 4"/>
          <p:cNvSpPr>
            <a:spLocks noGrp="1"/>
          </p:cNvSpPr>
          <p:nvPr>
            <p:ph type="sldNum" sz="quarter" idx="12"/>
          </p:nvPr>
        </p:nvSpPr>
        <p:spPr/>
        <p:txBody>
          <a:bodyPr/>
          <a:lstStyle/>
          <a:p>
            <a:r>
              <a:rPr lang="en-US" noProof="0" dirty="0"/>
              <a:t>Page  </a:t>
            </a:r>
            <a:fld id="{9FAE0637-36FC-404C-8010-508C181E9E85}" type="slidenum">
              <a:rPr lang="en-US" noProof="0" smtClean="0"/>
              <a:pPr/>
              <a:t>‹#›</a:t>
            </a:fld>
            <a:endParaRPr lang="en-US" noProof="0" dirty="0"/>
          </a:p>
        </p:txBody>
      </p:sp>
    </p:spTree>
    <p:extLst>
      <p:ext uri="{BB962C8B-B14F-4D97-AF65-F5344CB8AC3E}">
        <p14:creationId xmlns:p14="http://schemas.microsoft.com/office/powerpoint/2010/main" val="30568520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hapter title without image">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B2AA2208-B51A-4AA4-BE02-C8961643326F}"/>
              </a:ext>
            </a:extLst>
          </p:cNvPr>
          <p:cNvGraphicFramePr>
            <a:graphicFrameLocks noChangeAspect="1"/>
          </p:cNvGraphicFramePr>
          <p:nvPr userDrawn="1">
            <p:custDataLst>
              <p:tags r:id="rId1"/>
            </p:custDataLst>
            <p:extLst>
              <p:ext uri="{D42A27DB-BD31-4B8C-83A1-F6EECF244321}">
                <p14:modId xmlns:p14="http://schemas.microsoft.com/office/powerpoint/2010/main" val="298897600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70" imgH="469" progId="TCLayout.ActiveDocument.1">
                  <p:embed/>
                </p:oleObj>
              </mc:Choice>
              <mc:Fallback>
                <p:oleObj name="think-cell Slide" r:id="rId3" imgW="470" imgH="469" progId="TCLayout.ActiveDocument.1">
                  <p:embed/>
                  <p:pic>
                    <p:nvPicPr>
                      <p:cNvPr id="8" name="Object 7" hidden="1">
                        <a:extLst>
                          <a:ext uri="{FF2B5EF4-FFF2-40B4-BE49-F238E27FC236}">
                            <a16:creationId xmlns:a16="http://schemas.microsoft.com/office/drawing/2014/main" id="{B2AA2208-B51A-4AA4-BE02-C8961643326F}"/>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1" name="Grey area">
            <a:extLst>
              <a:ext uri="{FF2B5EF4-FFF2-40B4-BE49-F238E27FC236}">
                <a16:creationId xmlns:a16="http://schemas.microsoft.com/office/drawing/2014/main" id="{99CDC2AC-40A7-4BE8-ACB9-9F90F51BCBC4}"/>
              </a:ext>
            </a:extLst>
          </p:cNvPr>
          <p:cNvSpPr/>
          <p:nvPr userDrawn="1"/>
        </p:nvSpPr>
        <p:spPr>
          <a:xfrm>
            <a:off x="5655236" y="0"/>
            <a:ext cx="6536764" cy="6786000"/>
          </a:xfrm>
          <a:custGeom>
            <a:avLst/>
            <a:gdLst>
              <a:gd name="connsiteX0" fmla="*/ 3200943 w 6536764"/>
              <a:gd name="connsiteY0" fmla="*/ 0 h 6786000"/>
              <a:gd name="connsiteX1" fmla="*/ 6536764 w 6536764"/>
              <a:gd name="connsiteY1" fmla="*/ 0 h 6786000"/>
              <a:gd name="connsiteX2" fmla="*/ 6536764 w 6536764"/>
              <a:gd name="connsiteY2" fmla="*/ 6786000 h 6786000"/>
              <a:gd name="connsiteX3" fmla="*/ 0 w 6536764"/>
              <a:gd name="connsiteY3" fmla="*/ 6786000 h 6786000"/>
            </a:gdLst>
            <a:ahLst/>
            <a:cxnLst>
              <a:cxn ang="0">
                <a:pos x="connsiteX0" y="connsiteY0"/>
              </a:cxn>
              <a:cxn ang="0">
                <a:pos x="connsiteX1" y="connsiteY1"/>
              </a:cxn>
              <a:cxn ang="0">
                <a:pos x="connsiteX2" y="connsiteY2"/>
              </a:cxn>
              <a:cxn ang="0">
                <a:pos x="connsiteX3" y="connsiteY3"/>
              </a:cxn>
            </a:cxnLst>
            <a:rect l="l" t="t" r="r" b="b"/>
            <a:pathLst>
              <a:path w="6536764" h="6786000">
                <a:moveTo>
                  <a:pt x="3200943" y="0"/>
                </a:moveTo>
                <a:lnTo>
                  <a:pt x="6536764" y="0"/>
                </a:lnTo>
                <a:lnTo>
                  <a:pt x="6536764" y="6786000"/>
                </a:lnTo>
                <a:lnTo>
                  <a:pt x="0" y="6786000"/>
                </a:lnTo>
                <a:close/>
              </a:path>
            </a:pathLst>
          </a:custGeom>
          <a:solidFill>
            <a:srgbClr val="ECECE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noProof="0"/>
          </a:p>
        </p:txBody>
      </p:sp>
      <p:sp>
        <p:nvSpPr>
          <p:cNvPr id="6" name="Pagenumber">
            <a:extLst>
              <a:ext uri="{FF2B5EF4-FFF2-40B4-BE49-F238E27FC236}">
                <a16:creationId xmlns:a16="http://schemas.microsoft.com/office/drawing/2014/main" id="{C7B6EE6F-2C95-4631-9CB0-AC96B2FF3C2C}"/>
              </a:ext>
            </a:extLst>
          </p:cNvPr>
          <p:cNvSpPr>
            <a:spLocks noGrp="1"/>
          </p:cNvSpPr>
          <p:nvPr>
            <p:ph type="sldNum" sz="quarter" idx="12"/>
          </p:nvPr>
        </p:nvSpPr>
        <p:spPr/>
        <p:txBody>
          <a:bodyPr/>
          <a:lstStyle>
            <a:lvl1pPr rtl="0">
              <a:defRPr>
                <a:solidFill>
                  <a:srgbClr val="63666A"/>
                </a:solidFill>
              </a:defRPr>
            </a:lvl1pPr>
          </a:lstStyle>
          <a:p>
            <a:fld id="{0CE2C118-78B0-4948-9692-2E57815A59D4}" type="slidenum">
              <a:rPr lang="en-US" noProof="0" smtClean="0"/>
              <a:pPr/>
              <a:t>‹#›</a:t>
            </a:fld>
            <a:endParaRPr lang="en-US" noProof="0" dirty="0"/>
          </a:p>
        </p:txBody>
      </p:sp>
      <p:sp>
        <p:nvSpPr>
          <p:cNvPr id="5" name="Footer">
            <a:extLst>
              <a:ext uri="{FF2B5EF4-FFF2-40B4-BE49-F238E27FC236}">
                <a16:creationId xmlns:a16="http://schemas.microsoft.com/office/drawing/2014/main" id="{A72CC02F-999C-499D-82E0-F7E936452FF7}"/>
              </a:ext>
            </a:extLst>
          </p:cNvPr>
          <p:cNvSpPr>
            <a:spLocks noGrp="1"/>
          </p:cNvSpPr>
          <p:nvPr>
            <p:ph type="ftr" sz="quarter" idx="11"/>
          </p:nvPr>
        </p:nvSpPr>
        <p:spPr/>
        <p:txBody>
          <a:bodyPr/>
          <a:lstStyle>
            <a:lvl1pPr rtl="0">
              <a:defRPr>
                <a:solidFill>
                  <a:srgbClr val="63666A"/>
                </a:solidFill>
              </a:defRPr>
            </a:lvl1pPr>
          </a:lstStyle>
          <a:p>
            <a:r>
              <a:rPr lang="en-US" noProof="0" dirty="0"/>
              <a:t>Georg Weichhart / DT</a:t>
            </a:r>
          </a:p>
        </p:txBody>
      </p:sp>
      <p:sp>
        <p:nvSpPr>
          <p:cNvPr id="4" name="Date">
            <a:extLst>
              <a:ext uri="{FF2B5EF4-FFF2-40B4-BE49-F238E27FC236}">
                <a16:creationId xmlns:a16="http://schemas.microsoft.com/office/drawing/2014/main" id="{413E1321-A8ED-4A8C-AF4A-45EE9BC37915}"/>
              </a:ext>
            </a:extLst>
          </p:cNvPr>
          <p:cNvSpPr>
            <a:spLocks noGrp="1"/>
          </p:cNvSpPr>
          <p:nvPr>
            <p:ph type="dt" sz="half" idx="10"/>
          </p:nvPr>
        </p:nvSpPr>
        <p:spPr/>
        <p:txBody>
          <a:bodyPr/>
          <a:lstStyle>
            <a:lvl1pPr rtl="0">
              <a:defRPr/>
            </a:lvl1pPr>
          </a:lstStyle>
          <a:p>
            <a:r>
              <a:rPr lang="en-US" noProof="0" dirty="0"/>
              <a:t>06.11.2024</a:t>
            </a:r>
          </a:p>
        </p:txBody>
      </p:sp>
      <p:sp>
        <p:nvSpPr>
          <p:cNvPr id="3" name="Subtitle">
            <a:extLst>
              <a:ext uri="{FF2B5EF4-FFF2-40B4-BE49-F238E27FC236}">
                <a16:creationId xmlns:a16="http://schemas.microsoft.com/office/drawing/2014/main" id="{824837E6-2EDC-480D-B4C1-86B27D59924C}"/>
              </a:ext>
            </a:extLst>
          </p:cNvPr>
          <p:cNvSpPr>
            <a:spLocks noGrp="1"/>
          </p:cNvSpPr>
          <p:nvPr>
            <p:ph type="body" idx="1" hasCustomPrompt="1"/>
          </p:nvPr>
        </p:nvSpPr>
        <p:spPr>
          <a:xfrm>
            <a:off x="360000" y="2808000"/>
            <a:ext cx="5590800" cy="928800"/>
          </a:xfrm>
        </p:spPr>
        <p:txBody>
          <a:bodyPr/>
          <a:lstStyle>
            <a:lvl1pPr marL="0" indent="0" rtl="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dirty="0"/>
              <a:t>Subtitle of the Chapter</a:t>
            </a:r>
          </a:p>
        </p:txBody>
      </p:sp>
      <p:sp>
        <p:nvSpPr>
          <p:cNvPr id="2" name="Title">
            <a:extLst>
              <a:ext uri="{FF2B5EF4-FFF2-40B4-BE49-F238E27FC236}">
                <a16:creationId xmlns:a16="http://schemas.microsoft.com/office/drawing/2014/main" id="{86D56DF5-E537-48ED-A812-F32E9A1D7A2D}"/>
              </a:ext>
            </a:extLst>
          </p:cNvPr>
          <p:cNvSpPr>
            <a:spLocks noGrp="1"/>
          </p:cNvSpPr>
          <p:nvPr>
            <p:ph type="title" hasCustomPrompt="1"/>
          </p:nvPr>
        </p:nvSpPr>
        <p:spPr>
          <a:xfrm>
            <a:off x="360000" y="1800000"/>
            <a:ext cx="5590800" cy="886397"/>
          </a:xfrm>
        </p:spPr>
        <p:txBody>
          <a:bodyPr vert="horz" wrap="square" anchor="t">
            <a:noAutofit/>
          </a:bodyPr>
          <a:lstStyle>
            <a:lvl1pPr rtl="0">
              <a:defRPr sz="3200">
                <a:solidFill>
                  <a:schemeClr val="tx1"/>
                </a:solidFill>
              </a:defRPr>
            </a:lvl1pPr>
          </a:lstStyle>
          <a:p>
            <a:r>
              <a:rPr lang="en-US" noProof="0" dirty="0"/>
              <a:t>Title of </a:t>
            </a:r>
            <a:br>
              <a:rPr lang="en-US" noProof="0" dirty="0"/>
            </a:br>
            <a:r>
              <a:rPr lang="en-US" noProof="0" dirty="0"/>
              <a:t>the Chapter</a:t>
            </a:r>
          </a:p>
        </p:txBody>
      </p:sp>
      <p:pic>
        <p:nvPicPr>
          <p:cNvPr id="10" name="Logo">
            <a:extLst>
              <a:ext uri="{FF2B5EF4-FFF2-40B4-BE49-F238E27FC236}">
                <a16:creationId xmlns:a16="http://schemas.microsoft.com/office/drawing/2014/main" id="{C8434A4F-51C2-4591-99E1-1B9E72ACC65F}"/>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359238" y="320400"/>
            <a:ext cx="1674000" cy="424119"/>
          </a:xfrm>
          <a:prstGeom prst="rect">
            <a:avLst/>
          </a:prstGeom>
        </p:spPr>
      </p:pic>
      <p:sp>
        <p:nvSpPr>
          <p:cNvPr id="12" name="Line">
            <a:extLst>
              <a:ext uri="{FF2B5EF4-FFF2-40B4-BE49-F238E27FC236}">
                <a16:creationId xmlns:a16="http://schemas.microsoft.com/office/drawing/2014/main" id="{14047D6A-0FAD-424C-860C-6B87BF7B2E90}"/>
              </a:ext>
            </a:extLst>
          </p:cNvPr>
          <p:cNvSpPr/>
          <p:nvPr userDrawn="1"/>
        </p:nvSpPr>
        <p:spPr>
          <a:xfrm>
            <a:off x="-2" y="6786000"/>
            <a:ext cx="12192001" cy="7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noProof="0"/>
          </a:p>
        </p:txBody>
      </p:sp>
    </p:spTree>
    <p:extLst>
      <p:ext uri="{BB962C8B-B14F-4D97-AF65-F5344CB8AC3E}">
        <p14:creationId xmlns:p14="http://schemas.microsoft.com/office/powerpoint/2010/main" val="18475034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 blank">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A0FEEE5C-AB38-4E9E-9C0B-3F9321F43ED7}"/>
              </a:ext>
            </a:extLst>
          </p:cNvPr>
          <p:cNvGraphicFramePr>
            <a:graphicFrameLocks noChangeAspect="1"/>
          </p:cNvGraphicFramePr>
          <p:nvPr userDrawn="1">
            <p:custDataLst>
              <p:tags r:id="rId1"/>
            </p:custDataLst>
            <p:extLst>
              <p:ext uri="{D42A27DB-BD31-4B8C-83A1-F6EECF244321}">
                <p14:modId xmlns:p14="http://schemas.microsoft.com/office/powerpoint/2010/main" val="83615305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70" imgH="469" progId="TCLayout.ActiveDocument.1">
                  <p:embed/>
                </p:oleObj>
              </mc:Choice>
              <mc:Fallback>
                <p:oleObj name="think-cell Slide" r:id="rId3" imgW="470" imgH="469" progId="TCLayout.ActiveDocument.1">
                  <p:embed/>
                  <p:pic>
                    <p:nvPicPr>
                      <p:cNvPr id="4" name="Object 3" hidden="1">
                        <a:extLst>
                          <a:ext uri="{FF2B5EF4-FFF2-40B4-BE49-F238E27FC236}">
                            <a16:creationId xmlns:a16="http://schemas.microsoft.com/office/drawing/2014/main" id="{A0FEEE5C-AB38-4E9E-9C0B-3F9321F43ED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7" name="Pagenumber">
            <a:extLst>
              <a:ext uri="{FF2B5EF4-FFF2-40B4-BE49-F238E27FC236}">
                <a16:creationId xmlns:a16="http://schemas.microsoft.com/office/drawing/2014/main" id="{4F6E0ADB-8058-4652-8F48-21C8CF77EBA6}"/>
              </a:ext>
            </a:extLst>
          </p:cNvPr>
          <p:cNvSpPr>
            <a:spLocks noGrp="1"/>
          </p:cNvSpPr>
          <p:nvPr>
            <p:ph type="sldNum" sz="quarter" idx="12"/>
          </p:nvPr>
        </p:nvSpPr>
        <p:spPr/>
        <p:txBody>
          <a:bodyPr/>
          <a:lstStyle>
            <a:lvl1pPr rtl="0">
              <a:defRPr/>
            </a:lvl1pPr>
          </a:lstStyle>
          <a:p>
            <a:fld id="{0CE2C118-78B0-4948-9692-2E57815A59D4}" type="slidenum">
              <a:rPr lang="en-US" noProof="0" smtClean="0"/>
              <a:pPr/>
              <a:t>‹#›</a:t>
            </a:fld>
            <a:endParaRPr lang="en-US" noProof="0" dirty="0"/>
          </a:p>
        </p:txBody>
      </p:sp>
      <p:sp>
        <p:nvSpPr>
          <p:cNvPr id="6" name="Footer">
            <a:extLst>
              <a:ext uri="{FF2B5EF4-FFF2-40B4-BE49-F238E27FC236}">
                <a16:creationId xmlns:a16="http://schemas.microsoft.com/office/drawing/2014/main" id="{77B17D79-02A5-463C-A7F3-A92241A9CD16}"/>
              </a:ext>
            </a:extLst>
          </p:cNvPr>
          <p:cNvSpPr>
            <a:spLocks noGrp="1"/>
          </p:cNvSpPr>
          <p:nvPr>
            <p:ph type="ftr" sz="quarter" idx="11"/>
          </p:nvPr>
        </p:nvSpPr>
        <p:spPr/>
        <p:txBody>
          <a:bodyPr/>
          <a:lstStyle>
            <a:lvl1pPr rtl="0">
              <a:defRPr/>
            </a:lvl1pPr>
          </a:lstStyle>
          <a:p>
            <a:r>
              <a:rPr lang="en-US" noProof="0" dirty="0"/>
              <a:t>Georg Weichhart / DT</a:t>
            </a:r>
          </a:p>
        </p:txBody>
      </p:sp>
      <p:sp>
        <p:nvSpPr>
          <p:cNvPr id="5" name="Date">
            <a:extLst>
              <a:ext uri="{FF2B5EF4-FFF2-40B4-BE49-F238E27FC236}">
                <a16:creationId xmlns:a16="http://schemas.microsoft.com/office/drawing/2014/main" id="{9FF4EC82-580C-4586-8F94-B52AC4B8F68F}"/>
              </a:ext>
            </a:extLst>
          </p:cNvPr>
          <p:cNvSpPr>
            <a:spLocks noGrp="1"/>
          </p:cNvSpPr>
          <p:nvPr>
            <p:ph type="dt" sz="half" idx="10"/>
          </p:nvPr>
        </p:nvSpPr>
        <p:spPr/>
        <p:txBody>
          <a:bodyPr/>
          <a:lstStyle>
            <a:lvl1pPr rtl="0">
              <a:defRPr/>
            </a:lvl1pPr>
          </a:lstStyle>
          <a:p>
            <a:r>
              <a:rPr lang="en-US" noProof="0" dirty="0"/>
              <a:t>06.11.2024</a:t>
            </a:r>
          </a:p>
        </p:txBody>
      </p:sp>
      <p:sp>
        <p:nvSpPr>
          <p:cNvPr id="2" name="Title">
            <a:extLst>
              <a:ext uri="{FF2B5EF4-FFF2-40B4-BE49-F238E27FC236}">
                <a16:creationId xmlns:a16="http://schemas.microsoft.com/office/drawing/2014/main" id="{5F9BD10A-C2D6-4AAB-81E0-AE2109049063}"/>
              </a:ext>
            </a:extLst>
          </p:cNvPr>
          <p:cNvSpPr>
            <a:spLocks noGrp="1"/>
          </p:cNvSpPr>
          <p:nvPr>
            <p:ph type="title" hasCustomPrompt="1"/>
          </p:nvPr>
        </p:nvSpPr>
        <p:spPr>
          <a:xfrm>
            <a:off x="360000" y="900000"/>
            <a:ext cx="11473200" cy="720000"/>
          </a:xfrm>
        </p:spPr>
        <p:txBody>
          <a:bodyPr vert="horz"/>
          <a:lstStyle>
            <a:lvl1pPr rtl="0">
              <a:defRPr/>
            </a:lvl1pPr>
          </a:lstStyle>
          <a:p>
            <a:r>
              <a:rPr lang="en-US" dirty="0"/>
              <a:t>Headline of the Slide with a Maximum Length of Two Lines</a:t>
            </a:r>
            <a:endParaRPr lang="en-US" noProof="0" dirty="0"/>
          </a:p>
        </p:txBody>
      </p:sp>
      <p:sp>
        <p:nvSpPr>
          <p:cNvPr id="8" name="Chapter">
            <a:extLst>
              <a:ext uri="{FF2B5EF4-FFF2-40B4-BE49-F238E27FC236}">
                <a16:creationId xmlns:a16="http://schemas.microsoft.com/office/drawing/2014/main" id="{9F511298-DC0E-4550-AEAA-AAE6E08F28B8}"/>
              </a:ext>
            </a:extLst>
          </p:cNvPr>
          <p:cNvSpPr>
            <a:spLocks noGrp="1"/>
          </p:cNvSpPr>
          <p:nvPr>
            <p:ph type="body" sz="quarter" idx="13" hasCustomPrompt="1"/>
          </p:nvPr>
        </p:nvSpPr>
        <p:spPr>
          <a:xfrm>
            <a:off x="360000" y="360000"/>
            <a:ext cx="7549200" cy="258763"/>
          </a:xfrm>
        </p:spPr>
        <p:txBody>
          <a:bodyPr lIns="0" tIns="0" rIns="0" bIns="0"/>
          <a:lstStyle>
            <a:lvl1pPr marL="0" indent="0" rtl="0">
              <a:buNone/>
              <a:defRPr sz="1200">
                <a:solidFill>
                  <a:schemeClr val="accent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noProof="0" dirty="0"/>
              <a:t>Chapter Title (no headline)</a:t>
            </a:r>
          </a:p>
        </p:txBody>
      </p:sp>
    </p:spTree>
    <p:extLst>
      <p:ext uri="{BB962C8B-B14F-4D97-AF65-F5344CB8AC3E}">
        <p14:creationId xmlns:p14="http://schemas.microsoft.com/office/powerpoint/2010/main" val="42225293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 blank (no Classification)">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A0FEEE5C-AB38-4E9E-9C0B-3F9321F43ED7}"/>
              </a:ext>
            </a:extLst>
          </p:cNvPr>
          <p:cNvGraphicFramePr>
            <a:graphicFrameLocks noChangeAspect="1"/>
          </p:cNvGraphicFramePr>
          <p:nvPr userDrawn="1">
            <p:custDataLst>
              <p:tags r:id="rId1"/>
            </p:custDataLst>
            <p:extLst>
              <p:ext uri="{D42A27DB-BD31-4B8C-83A1-F6EECF244321}">
                <p14:modId xmlns:p14="http://schemas.microsoft.com/office/powerpoint/2010/main" val="416392565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70" imgH="469" progId="TCLayout.ActiveDocument.1">
                  <p:embed/>
                </p:oleObj>
              </mc:Choice>
              <mc:Fallback>
                <p:oleObj name="think-cell Slide" r:id="rId3" imgW="470" imgH="469" progId="TCLayout.ActiveDocument.1">
                  <p:embed/>
                  <p:pic>
                    <p:nvPicPr>
                      <p:cNvPr id="4" name="Object 3" hidden="1">
                        <a:extLst>
                          <a:ext uri="{FF2B5EF4-FFF2-40B4-BE49-F238E27FC236}">
                            <a16:creationId xmlns:a16="http://schemas.microsoft.com/office/drawing/2014/main" id="{A0FEEE5C-AB38-4E9E-9C0B-3F9321F43ED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7" name="Pagenumber">
            <a:extLst>
              <a:ext uri="{FF2B5EF4-FFF2-40B4-BE49-F238E27FC236}">
                <a16:creationId xmlns:a16="http://schemas.microsoft.com/office/drawing/2014/main" id="{4F6E0ADB-8058-4652-8F48-21C8CF77EBA6}"/>
              </a:ext>
            </a:extLst>
          </p:cNvPr>
          <p:cNvSpPr>
            <a:spLocks noGrp="1"/>
          </p:cNvSpPr>
          <p:nvPr>
            <p:ph type="sldNum" sz="quarter" idx="12"/>
          </p:nvPr>
        </p:nvSpPr>
        <p:spPr/>
        <p:txBody>
          <a:bodyPr/>
          <a:lstStyle>
            <a:lvl1pPr rtl="0">
              <a:defRPr/>
            </a:lvl1pPr>
          </a:lstStyle>
          <a:p>
            <a:fld id="{0CE2C118-78B0-4948-9692-2E57815A59D4}" type="slidenum">
              <a:rPr lang="en-US" noProof="0" smtClean="0"/>
              <a:pPr/>
              <a:t>‹#›</a:t>
            </a:fld>
            <a:endParaRPr lang="en-US" noProof="0" dirty="0"/>
          </a:p>
        </p:txBody>
      </p:sp>
      <p:sp>
        <p:nvSpPr>
          <p:cNvPr id="6" name="Footer">
            <a:extLst>
              <a:ext uri="{FF2B5EF4-FFF2-40B4-BE49-F238E27FC236}">
                <a16:creationId xmlns:a16="http://schemas.microsoft.com/office/drawing/2014/main" id="{77B17D79-02A5-463C-A7F3-A92241A9CD16}"/>
              </a:ext>
            </a:extLst>
          </p:cNvPr>
          <p:cNvSpPr>
            <a:spLocks noGrp="1"/>
          </p:cNvSpPr>
          <p:nvPr>
            <p:ph type="ftr" sz="quarter" idx="11"/>
          </p:nvPr>
        </p:nvSpPr>
        <p:spPr/>
        <p:txBody>
          <a:bodyPr/>
          <a:lstStyle>
            <a:lvl1pPr rtl="0">
              <a:defRPr/>
            </a:lvl1pPr>
          </a:lstStyle>
          <a:p>
            <a:r>
              <a:rPr lang="en-US" noProof="0" dirty="0"/>
              <a:t>Georg Weichhart / DT</a:t>
            </a:r>
          </a:p>
        </p:txBody>
      </p:sp>
      <p:sp>
        <p:nvSpPr>
          <p:cNvPr id="5" name="Date">
            <a:extLst>
              <a:ext uri="{FF2B5EF4-FFF2-40B4-BE49-F238E27FC236}">
                <a16:creationId xmlns:a16="http://schemas.microsoft.com/office/drawing/2014/main" id="{9FF4EC82-580C-4586-8F94-B52AC4B8F68F}"/>
              </a:ext>
            </a:extLst>
          </p:cNvPr>
          <p:cNvSpPr>
            <a:spLocks noGrp="1"/>
          </p:cNvSpPr>
          <p:nvPr>
            <p:ph type="dt" sz="half" idx="10"/>
          </p:nvPr>
        </p:nvSpPr>
        <p:spPr/>
        <p:txBody>
          <a:bodyPr/>
          <a:lstStyle>
            <a:lvl1pPr rtl="0">
              <a:defRPr/>
            </a:lvl1pPr>
          </a:lstStyle>
          <a:p>
            <a:r>
              <a:rPr lang="en-US" noProof="0" dirty="0"/>
              <a:t>06.11.2024</a:t>
            </a:r>
          </a:p>
        </p:txBody>
      </p:sp>
      <p:sp>
        <p:nvSpPr>
          <p:cNvPr id="2" name="Title">
            <a:extLst>
              <a:ext uri="{FF2B5EF4-FFF2-40B4-BE49-F238E27FC236}">
                <a16:creationId xmlns:a16="http://schemas.microsoft.com/office/drawing/2014/main" id="{5F9BD10A-C2D6-4AAB-81E0-AE2109049063}"/>
              </a:ext>
            </a:extLst>
          </p:cNvPr>
          <p:cNvSpPr>
            <a:spLocks noGrp="1"/>
          </p:cNvSpPr>
          <p:nvPr>
            <p:ph type="title" hasCustomPrompt="1"/>
          </p:nvPr>
        </p:nvSpPr>
        <p:spPr>
          <a:xfrm>
            <a:off x="360000" y="900000"/>
            <a:ext cx="11473200" cy="720000"/>
          </a:xfrm>
        </p:spPr>
        <p:txBody>
          <a:bodyPr vert="horz"/>
          <a:lstStyle>
            <a:lvl1pPr rtl="0">
              <a:defRPr/>
            </a:lvl1pPr>
          </a:lstStyle>
          <a:p>
            <a:r>
              <a:rPr lang="en-US" dirty="0"/>
              <a:t>Headline of the Slide with a Maximum Length of Two Lines</a:t>
            </a:r>
            <a:endParaRPr lang="en-US" noProof="0" dirty="0"/>
          </a:p>
        </p:txBody>
      </p:sp>
      <p:sp>
        <p:nvSpPr>
          <p:cNvPr id="8" name="Chapter">
            <a:extLst>
              <a:ext uri="{FF2B5EF4-FFF2-40B4-BE49-F238E27FC236}">
                <a16:creationId xmlns:a16="http://schemas.microsoft.com/office/drawing/2014/main" id="{9F511298-DC0E-4550-AEAA-AAE6E08F28B8}"/>
              </a:ext>
            </a:extLst>
          </p:cNvPr>
          <p:cNvSpPr>
            <a:spLocks noGrp="1"/>
          </p:cNvSpPr>
          <p:nvPr>
            <p:ph type="body" sz="quarter" idx="13" hasCustomPrompt="1"/>
          </p:nvPr>
        </p:nvSpPr>
        <p:spPr>
          <a:xfrm>
            <a:off x="360000" y="360000"/>
            <a:ext cx="7549200" cy="258763"/>
          </a:xfrm>
        </p:spPr>
        <p:txBody>
          <a:bodyPr lIns="0" tIns="0" rIns="0" bIns="0"/>
          <a:lstStyle>
            <a:lvl1pPr marL="0" indent="0" rtl="0">
              <a:buNone/>
              <a:defRPr sz="1200">
                <a:solidFill>
                  <a:schemeClr val="accent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noProof="0" dirty="0"/>
              <a:t>Chapter Title (no headline)</a:t>
            </a:r>
          </a:p>
        </p:txBody>
      </p:sp>
      <p:sp>
        <p:nvSpPr>
          <p:cNvPr id="9" name="Cover_Classification">
            <a:extLst>
              <a:ext uri="{FF2B5EF4-FFF2-40B4-BE49-F238E27FC236}">
                <a16:creationId xmlns:a16="http://schemas.microsoft.com/office/drawing/2014/main" id="{59E93E50-02BD-4645-97DD-1C4C84D56182}"/>
              </a:ext>
            </a:extLst>
          </p:cNvPr>
          <p:cNvSpPr/>
          <p:nvPr userDrawn="1"/>
        </p:nvSpPr>
        <p:spPr>
          <a:xfrm>
            <a:off x="263352" y="6453000"/>
            <a:ext cx="5112568" cy="258763"/>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None/>
            </a:pPr>
            <a:endParaRPr lang="en-US" dirty="0" err="1">
              <a:solidFill>
                <a:schemeClr val="tx1"/>
              </a:solidFill>
            </a:endParaRPr>
          </a:p>
        </p:txBody>
      </p:sp>
    </p:spTree>
    <p:extLst>
      <p:ext uri="{BB962C8B-B14F-4D97-AF65-F5344CB8AC3E}">
        <p14:creationId xmlns:p14="http://schemas.microsoft.com/office/powerpoint/2010/main" val="36800794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 one element">
    <p:bg>
      <p:bgRef idx="1001">
        <a:schemeClr val="bg1"/>
      </p:bgRef>
    </p:bg>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98EC8A00-AD89-48FB-BFF5-716B38170CB8}"/>
              </a:ext>
            </a:extLst>
          </p:cNvPr>
          <p:cNvGraphicFramePr>
            <a:graphicFrameLocks noChangeAspect="1"/>
          </p:cNvGraphicFramePr>
          <p:nvPr userDrawn="1">
            <p:custDataLst>
              <p:tags r:id="rId1"/>
            </p:custDataLst>
            <p:extLst>
              <p:ext uri="{D42A27DB-BD31-4B8C-83A1-F6EECF244321}">
                <p14:modId xmlns:p14="http://schemas.microsoft.com/office/powerpoint/2010/main" val="182939533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70" imgH="469" progId="TCLayout.ActiveDocument.1">
                  <p:embed/>
                </p:oleObj>
              </mc:Choice>
              <mc:Fallback>
                <p:oleObj name="think-cell Slide" r:id="rId3" imgW="470" imgH="469" progId="TCLayout.ActiveDocument.1">
                  <p:embed/>
                  <p:pic>
                    <p:nvPicPr>
                      <p:cNvPr id="9" name="Object 8" hidden="1">
                        <a:extLst>
                          <a:ext uri="{FF2B5EF4-FFF2-40B4-BE49-F238E27FC236}">
                            <a16:creationId xmlns:a16="http://schemas.microsoft.com/office/drawing/2014/main" id="{98EC8A00-AD89-48FB-BFF5-716B38170CB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6" name="Pagenumber">
            <a:extLst>
              <a:ext uri="{FF2B5EF4-FFF2-40B4-BE49-F238E27FC236}">
                <a16:creationId xmlns:a16="http://schemas.microsoft.com/office/drawing/2014/main" id="{9415F646-42E2-45F1-B013-16C33110A556}"/>
              </a:ext>
            </a:extLst>
          </p:cNvPr>
          <p:cNvSpPr>
            <a:spLocks noGrp="1"/>
          </p:cNvSpPr>
          <p:nvPr>
            <p:ph type="sldNum" sz="quarter" idx="12"/>
          </p:nvPr>
        </p:nvSpPr>
        <p:spPr/>
        <p:txBody>
          <a:bodyPr/>
          <a:lstStyle>
            <a:lvl1pPr rtl="0">
              <a:defRPr/>
            </a:lvl1pPr>
          </a:lstStyle>
          <a:p>
            <a:fld id="{0CE2C118-78B0-4948-9692-2E57815A59D4}" type="slidenum">
              <a:rPr lang="en-US" noProof="0" smtClean="0"/>
              <a:pPr/>
              <a:t>‹#›</a:t>
            </a:fld>
            <a:endParaRPr lang="en-US" noProof="0" dirty="0"/>
          </a:p>
        </p:txBody>
      </p:sp>
      <p:sp>
        <p:nvSpPr>
          <p:cNvPr id="5" name="Footer">
            <a:extLst>
              <a:ext uri="{FF2B5EF4-FFF2-40B4-BE49-F238E27FC236}">
                <a16:creationId xmlns:a16="http://schemas.microsoft.com/office/drawing/2014/main" id="{61A0B39E-37BE-4385-8BDA-BB7943378EC3}"/>
              </a:ext>
            </a:extLst>
          </p:cNvPr>
          <p:cNvSpPr>
            <a:spLocks noGrp="1"/>
          </p:cNvSpPr>
          <p:nvPr>
            <p:ph type="ftr" sz="quarter" idx="11"/>
          </p:nvPr>
        </p:nvSpPr>
        <p:spPr/>
        <p:txBody>
          <a:bodyPr/>
          <a:lstStyle>
            <a:lvl1pPr rtl="0">
              <a:defRPr/>
            </a:lvl1pPr>
          </a:lstStyle>
          <a:p>
            <a:r>
              <a:rPr lang="en-US" noProof="0" dirty="0"/>
              <a:t>Georg Weichhart / DT</a:t>
            </a:r>
          </a:p>
        </p:txBody>
      </p:sp>
      <p:sp>
        <p:nvSpPr>
          <p:cNvPr id="4" name="Date">
            <a:extLst>
              <a:ext uri="{FF2B5EF4-FFF2-40B4-BE49-F238E27FC236}">
                <a16:creationId xmlns:a16="http://schemas.microsoft.com/office/drawing/2014/main" id="{80DC0812-16D9-4AAA-9288-BBB8F9B0AA16}"/>
              </a:ext>
            </a:extLst>
          </p:cNvPr>
          <p:cNvSpPr>
            <a:spLocks noGrp="1"/>
          </p:cNvSpPr>
          <p:nvPr>
            <p:ph type="dt" sz="half" idx="10"/>
          </p:nvPr>
        </p:nvSpPr>
        <p:spPr/>
        <p:txBody>
          <a:bodyPr/>
          <a:lstStyle>
            <a:lvl1pPr rtl="0">
              <a:defRPr/>
            </a:lvl1pPr>
          </a:lstStyle>
          <a:p>
            <a:r>
              <a:rPr lang="en-US" noProof="0" dirty="0"/>
              <a:t>06.11.2024</a:t>
            </a:r>
          </a:p>
        </p:txBody>
      </p:sp>
      <p:sp>
        <p:nvSpPr>
          <p:cNvPr id="3" name="Text">
            <a:extLst>
              <a:ext uri="{FF2B5EF4-FFF2-40B4-BE49-F238E27FC236}">
                <a16:creationId xmlns:a16="http://schemas.microsoft.com/office/drawing/2014/main" id="{0EEAC8B6-DD7A-43F1-97E4-FC4F39BDA5BB}"/>
              </a:ext>
            </a:extLst>
          </p:cNvPr>
          <p:cNvSpPr>
            <a:spLocks noGrp="1"/>
          </p:cNvSpPr>
          <p:nvPr>
            <p:ph idx="1" hasCustomPrompt="1"/>
          </p:nvPr>
        </p:nvSpPr>
        <p:spPr>
          <a:xfrm>
            <a:off x="360363" y="1800000"/>
            <a:ext cx="11473200" cy="4518000"/>
          </a:xfrm>
        </p:spPr>
        <p:txBody>
          <a:bodyPr/>
          <a:lstStyle>
            <a:lvl1pPr rtl="0">
              <a:defRPr/>
            </a:lvl1pPr>
            <a:lvl2pPr rtl="0">
              <a:defRPr/>
            </a:lvl2pPr>
            <a:lvl3pPr rtl="0">
              <a:defRPr/>
            </a:lvl3pPr>
            <a:lvl4pPr rtl="0">
              <a:defRPr/>
            </a:lvl4pPr>
            <a:lvl5pPr rtl="0">
              <a:defRPr/>
            </a:lvl5pPr>
          </a:lstStyle>
          <a:p>
            <a:pPr lvl="0"/>
            <a:r>
              <a:rPr lang="en-US" noProof="0" dirty="0" err="1"/>
              <a:t>Mastertextformat</a:t>
            </a:r>
            <a:r>
              <a:rPr lang="en-US" noProof="0" dirty="0"/>
              <a:t> </a:t>
            </a:r>
            <a:r>
              <a:rPr lang="en-US" noProof="0" dirty="0" err="1"/>
              <a:t>bearbeiten</a:t>
            </a:r>
            <a:endParaRPr lang="en-US" noProof="0" dirty="0"/>
          </a:p>
          <a:p>
            <a:pPr lvl="1"/>
            <a:r>
              <a:rPr lang="en-US" noProof="0" dirty="0" err="1"/>
              <a:t>Zweite</a:t>
            </a:r>
            <a:r>
              <a:rPr lang="en-US" noProof="0" dirty="0"/>
              <a:t> Ebene</a:t>
            </a:r>
          </a:p>
          <a:p>
            <a:pPr lvl="2"/>
            <a:r>
              <a:rPr lang="en-US" noProof="0" dirty="0" err="1"/>
              <a:t>Dritte</a:t>
            </a:r>
            <a:r>
              <a:rPr lang="en-US" noProof="0" dirty="0"/>
              <a:t> Ebene</a:t>
            </a:r>
          </a:p>
          <a:p>
            <a:pPr lvl="3"/>
            <a:r>
              <a:rPr lang="en-US" noProof="0" dirty="0" err="1"/>
              <a:t>Vierte</a:t>
            </a:r>
            <a:r>
              <a:rPr lang="en-US" noProof="0" dirty="0"/>
              <a:t> Ebene</a:t>
            </a:r>
          </a:p>
          <a:p>
            <a:pPr lvl="4"/>
            <a:r>
              <a:rPr lang="en-US" noProof="0" dirty="0" err="1"/>
              <a:t>Fünfte</a:t>
            </a:r>
            <a:r>
              <a:rPr lang="en-US" noProof="0" dirty="0"/>
              <a:t> Ebene</a:t>
            </a:r>
          </a:p>
        </p:txBody>
      </p:sp>
      <p:sp>
        <p:nvSpPr>
          <p:cNvPr id="2" name="Title">
            <a:extLst>
              <a:ext uri="{FF2B5EF4-FFF2-40B4-BE49-F238E27FC236}">
                <a16:creationId xmlns:a16="http://schemas.microsoft.com/office/drawing/2014/main" id="{9F1ED5DF-7377-4226-8985-9A5CEB05A5B7}"/>
              </a:ext>
            </a:extLst>
          </p:cNvPr>
          <p:cNvSpPr>
            <a:spLocks noGrp="1"/>
          </p:cNvSpPr>
          <p:nvPr>
            <p:ph type="title" hasCustomPrompt="1"/>
          </p:nvPr>
        </p:nvSpPr>
        <p:spPr>
          <a:xfrm>
            <a:off x="360000" y="900000"/>
            <a:ext cx="11473200" cy="720000"/>
          </a:xfrm>
        </p:spPr>
        <p:txBody>
          <a:bodyPr vert="horz"/>
          <a:lstStyle>
            <a:lvl1pPr rtl="0">
              <a:defRPr/>
            </a:lvl1pPr>
          </a:lstStyle>
          <a:p>
            <a:r>
              <a:rPr lang="en-US" dirty="0"/>
              <a:t>Headline of the Slide with a Maximum Length of Two Lines</a:t>
            </a:r>
            <a:endParaRPr lang="en-US" noProof="0" dirty="0"/>
          </a:p>
        </p:txBody>
      </p:sp>
      <p:sp>
        <p:nvSpPr>
          <p:cNvPr id="8" name="Chapter">
            <a:extLst>
              <a:ext uri="{FF2B5EF4-FFF2-40B4-BE49-F238E27FC236}">
                <a16:creationId xmlns:a16="http://schemas.microsoft.com/office/drawing/2014/main" id="{C0AEF35E-AE0A-4B52-AFC6-676AA2D5BFC2}"/>
              </a:ext>
            </a:extLst>
          </p:cNvPr>
          <p:cNvSpPr>
            <a:spLocks noGrp="1"/>
          </p:cNvSpPr>
          <p:nvPr>
            <p:ph type="body" sz="quarter" idx="13" hasCustomPrompt="1"/>
          </p:nvPr>
        </p:nvSpPr>
        <p:spPr>
          <a:xfrm>
            <a:off x="360000" y="360000"/>
            <a:ext cx="7549200" cy="258763"/>
          </a:xfrm>
        </p:spPr>
        <p:txBody>
          <a:bodyPr/>
          <a:lstStyle>
            <a:lvl1pPr marL="0" indent="0" rtl="0">
              <a:buNone/>
              <a:defRPr sz="1200">
                <a:solidFill>
                  <a:schemeClr val="accent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noProof="0" dirty="0"/>
              <a:t>Chapter Title (no headline)</a:t>
            </a:r>
          </a:p>
        </p:txBody>
      </p:sp>
    </p:spTree>
    <p:extLst>
      <p:ext uri="{BB962C8B-B14F-4D97-AF65-F5344CB8AC3E}">
        <p14:creationId xmlns:p14="http://schemas.microsoft.com/office/powerpoint/2010/main" val="972601929"/>
      </p:ext>
    </p:extLst>
  </p:cSld>
  <p:clrMapOvr>
    <a:overrideClrMapping bg1="lt1" tx1="dk1" bg2="lt2" tx2="dk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 one image">
    <p:bg>
      <p:bgRef idx="1001">
        <a:schemeClr val="bg1"/>
      </p:bgRef>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6B03578D-7B63-4010-9F9D-4BAD098FAF60}"/>
              </a:ext>
            </a:extLst>
          </p:cNvPr>
          <p:cNvGraphicFramePr>
            <a:graphicFrameLocks noChangeAspect="1"/>
          </p:cNvGraphicFramePr>
          <p:nvPr userDrawn="1">
            <p:custDataLst>
              <p:tags r:id="rId1"/>
            </p:custDataLst>
            <p:extLst>
              <p:ext uri="{D42A27DB-BD31-4B8C-83A1-F6EECF244321}">
                <p14:modId xmlns:p14="http://schemas.microsoft.com/office/powerpoint/2010/main" val="233024442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70" imgH="469" progId="TCLayout.ActiveDocument.1">
                  <p:embed/>
                </p:oleObj>
              </mc:Choice>
              <mc:Fallback>
                <p:oleObj name="think-cell Slide" r:id="rId3" imgW="470" imgH="469" progId="TCLayout.ActiveDocument.1">
                  <p:embed/>
                  <p:pic>
                    <p:nvPicPr>
                      <p:cNvPr id="7" name="Object 6" hidden="1">
                        <a:extLst>
                          <a:ext uri="{FF2B5EF4-FFF2-40B4-BE49-F238E27FC236}">
                            <a16:creationId xmlns:a16="http://schemas.microsoft.com/office/drawing/2014/main" id="{6B03578D-7B63-4010-9F9D-4BAD098FAF6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6" name="Pagenumber">
            <a:extLst>
              <a:ext uri="{FF2B5EF4-FFF2-40B4-BE49-F238E27FC236}">
                <a16:creationId xmlns:a16="http://schemas.microsoft.com/office/drawing/2014/main" id="{9415F646-42E2-45F1-B013-16C33110A556}"/>
              </a:ext>
            </a:extLst>
          </p:cNvPr>
          <p:cNvSpPr>
            <a:spLocks noGrp="1"/>
          </p:cNvSpPr>
          <p:nvPr>
            <p:ph type="sldNum" sz="quarter" idx="12"/>
          </p:nvPr>
        </p:nvSpPr>
        <p:spPr/>
        <p:txBody>
          <a:bodyPr/>
          <a:lstStyle>
            <a:lvl1pPr rtl="0">
              <a:defRPr/>
            </a:lvl1pPr>
          </a:lstStyle>
          <a:p>
            <a:fld id="{0CE2C118-78B0-4948-9692-2E57815A59D4}" type="slidenum">
              <a:rPr lang="en-US" noProof="0" smtClean="0"/>
              <a:pPr/>
              <a:t>‹#›</a:t>
            </a:fld>
            <a:endParaRPr lang="en-US" noProof="0" dirty="0"/>
          </a:p>
        </p:txBody>
      </p:sp>
      <p:sp>
        <p:nvSpPr>
          <p:cNvPr id="5" name="Footer">
            <a:extLst>
              <a:ext uri="{FF2B5EF4-FFF2-40B4-BE49-F238E27FC236}">
                <a16:creationId xmlns:a16="http://schemas.microsoft.com/office/drawing/2014/main" id="{61A0B39E-37BE-4385-8BDA-BB7943378EC3}"/>
              </a:ext>
            </a:extLst>
          </p:cNvPr>
          <p:cNvSpPr>
            <a:spLocks noGrp="1"/>
          </p:cNvSpPr>
          <p:nvPr>
            <p:ph type="ftr" sz="quarter" idx="11"/>
          </p:nvPr>
        </p:nvSpPr>
        <p:spPr/>
        <p:txBody>
          <a:bodyPr/>
          <a:lstStyle>
            <a:lvl1pPr rtl="0">
              <a:defRPr/>
            </a:lvl1pPr>
          </a:lstStyle>
          <a:p>
            <a:r>
              <a:rPr lang="en-US" noProof="0" dirty="0"/>
              <a:t>Georg Weichhart / DT</a:t>
            </a:r>
          </a:p>
        </p:txBody>
      </p:sp>
      <p:sp>
        <p:nvSpPr>
          <p:cNvPr id="4" name="Date">
            <a:extLst>
              <a:ext uri="{FF2B5EF4-FFF2-40B4-BE49-F238E27FC236}">
                <a16:creationId xmlns:a16="http://schemas.microsoft.com/office/drawing/2014/main" id="{80DC0812-16D9-4AAA-9288-BBB8F9B0AA16}"/>
              </a:ext>
            </a:extLst>
          </p:cNvPr>
          <p:cNvSpPr>
            <a:spLocks noGrp="1"/>
          </p:cNvSpPr>
          <p:nvPr>
            <p:ph type="dt" sz="half" idx="10"/>
          </p:nvPr>
        </p:nvSpPr>
        <p:spPr/>
        <p:txBody>
          <a:bodyPr/>
          <a:lstStyle>
            <a:lvl1pPr rtl="0">
              <a:defRPr/>
            </a:lvl1pPr>
          </a:lstStyle>
          <a:p>
            <a:r>
              <a:rPr lang="en-US" noProof="0" dirty="0"/>
              <a:t>06.11.2024</a:t>
            </a:r>
          </a:p>
        </p:txBody>
      </p:sp>
      <p:sp>
        <p:nvSpPr>
          <p:cNvPr id="2" name="Title">
            <a:extLst>
              <a:ext uri="{FF2B5EF4-FFF2-40B4-BE49-F238E27FC236}">
                <a16:creationId xmlns:a16="http://schemas.microsoft.com/office/drawing/2014/main" id="{9F1ED5DF-7377-4226-8985-9A5CEB05A5B7}"/>
              </a:ext>
            </a:extLst>
          </p:cNvPr>
          <p:cNvSpPr>
            <a:spLocks noGrp="1"/>
          </p:cNvSpPr>
          <p:nvPr>
            <p:ph type="title" hasCustomPrompt="1"/>
          </p:nvPr>
        </p:nvSpPr>
        <p:spPr>
          <a:xfrm>
            <a:off x="360000" y="900000"/>
            <a:ext cx="11473200" cy="720000"/>
          </a:xfrm>
        </p:spPr>
        <p:txBody>
          <a:bodyPr vert="horz"/>
          <a:lstStyle>
            <a:lvl1pPr rtl="0">
              <a:defRPr/>
            </a:lvl1pPr>
          </a:lstStyle>
          <a:p>
            <a:r>
              <a:rPr lang="en-US" dirty="0"/>
              <a:t>Headline of the Slide with a Maximum Length of Two Lines</a:t>
            </a:r>
            <a:endParaRPr lang="en-US" noProof="0" dirty="0"/>
          </a:p>
        </p:txBody>
      </p:sp>
      <p:sp>
        <p:nvSpPr>
          <p:cNvPr id="8" name="Chapter">
            <a:extLst>
              <a:ext uri="{FF2B5EF4-FFF2-40B4-BE49-F238E27FC236}">
                <a16:creationId xmlns:a16="http://schemas.microsoft.com/office/drawing/2014/main" id="{C0AEF35E-AE0A-4B52-AFC6-676AA2D5BFC2}"/>
              </a:ext>
            </a:extLst>
          </p:cNvPr>
          <p:cNvSpPr>
            <a:spLocks noGrp="1"/>
          </p:cNvSpPr>
          <p:nvPr>
            <p:ph type="body" sz="quarter" idx="13" hasCustomPrompt="1"/>
          </p:nvPr>
        </p:nvSpPr>
        <p:spPr>
          <a:xfrm>
            <a:off x="360000" y="360000"/>
            <a:ext cx="7549200" cy="258763"/>
          </a:xfrm>
        </p:spPr>
        <p:txBody>
          <a:bodyPr/>
          <a:lstStyle>
            <a:lvl1pPr marL="0" indent="0" rtl="0">
              <a:buNone/>
              <a:defRPr sz="1200">
                <a:solidFill>
                  <a:schemeClr val="accent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noProof="0" dirty="0"/>
              <a:t>Chapter Title (no headline)</a:t>
            </a:r>
          </a:p>
        </p:txBody>
      </p:sp>
      <p:sp>
        <p:nvSpPr>
          <p:cNvPr id="9" name="Bildplatzhalter 8">
            <a:extLst>
              <a:ext uri="{FF2B5EF4-FFF2-40B4-BE49-F238E27FC236}">
                <a16:creationId xmlns:a16="http://schemas.microsoft.com/office/drawing/2014/main" id="{CD5DF491-9236-4812-87A8-9F3FAF9146CD}"/>
              </a:ext>
            </a:extLst>
          </p:cNvPr>
          <p:cNvSpPr>
            <a:spLocks noGrp="1"/>
          </p:cNvSpPr>
          <p:nvPr>
            <p:ph type="pic" sz="quarter" idx="14" hasCustomPrompt="1"/>
          </p:nvPr>
        </p:nvSpPr>
        <p:spPr>
          <a:xfrm>
            <a:off x="360363" y="1798638"/>
            <a:ext cx="11472862" cy="4519612"/>
          </a:xfrm>
          <a:solidFill>
            <a:srgbClr val="ECECED"/>
          </a:solidFill>
        </p:spPr>
        <p:txBody>
          <a:bodyPr anchor="ctr"/>
          <a:lstStyle>
            <a:lvl1pPr marL="0" indent="0" algn="ctr" rtl="0">
              <a:buNone/>
              <a:defRPr>
                <a:solidFill>
                  <a:schemeClr val="bg1"/>
                </a:solidFill>
              </a:defRPr>
            </a:lvl1pPr>
          </a:lstStyle>
          <a:p>
            <a:r>
              <a:rPr lang="en-US" noProof="0" dirty="0"/>
              <a:t>Click to add image</a:t>
            </a:r>
          </a:p>
        </p:txBody>
      </p:sp>
    </p:spTree>
    <p:extLst>
      <p:ext uri="{BB962C8B-B14F-4D97-AF65-F5344CB8AC3E}">
        <p14:creationId xmlns:p14="http://schemas.microsoft.com/office/powerpoint/2010/main" val="1164406757"/>
      </p:ext>
    </p:extLst>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 two elements">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2CABC929-C575-4608-9496-07C62295B264}"/>
              </a:ext>
            </a:extLst>
          </p:cNvPr>
          <p:cNvGraphicFramePr>
            <a:graphicFrameLocks noChangeAspect="1"/>
          </p:cNvGraphicFramePr>
          <p:nvPr userDrawn="1">
            <p:custDataLst>
              <p:tags r:id="rId1"/>
            </p:custDataLst>
            <p:extLst>
              <p:ext uri="{D42A27DB-BD31-4B8C-83A1-F6EECF244321}">
                <p14:modId xmlns:p14="http://schemas.microsoft.com/office/powerpoint/2010/main" val="322756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70" imgH="469" progId="TCLayout.ActiveDocument.1">
                  <p:embed/>
                </p:oleObj>
              </mc:Choice>
              <mc:Fallback>
                <p:oleObj name="think-cell Slide" r:id="rId3" imgW="470" imgH="469" progId="TCLayout.ActiveDocument.1">
                  <p:embed/>
                  <p:pic>
                    <p:nvPicPr>
                      <p:cNvPr id="10" name="Object 9" hidden="1">
                        <a:extLst>
                          <a:ext uri="{FF2B5EF4-FFF2-40B4-BE49-F238E27FC236}">
                            <a16:creationId xmlns:a16="http://schemas.microsoft.com/office/drawing/2014/main" id="{2CABC929-C575-4608-9496-07C62295B26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7" name="Pagenumber">
            <a:extLst>
              <a:ext uri="{FF2B5EF4-FFF2-40B4-BE49-F238E27FC236}">
                <a16:creationId xmlns:a16="http://schemas.microsoft.com/office/drawing/2014/main" id="{4F6E0ADB-8058-4652-8F48-21C8CF77EBA6}"/>
              </a:ext>
            </a:extLst>
          </p:cNvPr>
          <p:cNvSpPr>
            <a:spLocks noGrp="1"/>
          </p:cNvSpPr>
          <p:nvPr>
            <p:ph type="sldNum" sz="quarter" idx="12"/>
          </p:nvPr>
        </p:nvSpPr>
        <p:spPr/>
        <p:txBody>
          <a:bodyPr/>
          <a:lstStyle>
            <a:lvl1pPr rtl="0">
              <a:defRPr/>
            </a:lvl1pPr>
          </a:lstStyle>
          <a:p>
            <a:fld id="{0CE2C118-78B0-4948-9692-2E57815A59D4}" type="slidenum">
              <a:rPr lang="en-US" noProof="0" smtClean="0"/>
              <a:pPr/>
              <a:t>‹#›</a:t>
            </a:fld>
            <a:endParaRPr lang="en-US" noProof="0" dirty="0"/>
          </a:p>
        </p:txBody>
      </p:sp>
      <p:sp>
        <p:nvSpPr>
          <p:cNvPr id="6" name="Footer">
            <a:extLst>
              <a:ext uri="{FF2B5EF4-FFF2-40B4-BE49-F238E27FC236}">
                <a16:creationId xmlns:a16="http://schemas.microsoft.com/office/drawing/2014/main" id="{77B17D79-02A5-463C-A7F3-A92241A9CD16}"/>
              </a:ext>
            </a:extLst>
          </p:cNvPr>
          <p:cNvSpPr>
            <a:spLocks noGrp="1"/>
          </p:cNvSpPr>
          <p:nvPr>
            <p:ph type="ftr" sz="quarter" idx="11"/>
          </p:nvPr>
        </p:nvSpPr>
        <p:spPr/>
        <p:txBody>
          <a:bodyPr/>
          <a:lstStyle>
            <a:lvl1pPr rtl="0">
              <a:defRPr/>
            </a:lvl1pPr>
          </a:lstStyle>
          <a:p>
            <a:r>
              <a:rPr lang="en-US" noProof="0" dirty="0"/>
              <a:t>Georg Weichhart / DT</a:t>
            </a:r>
          </a:p>
        </p:txBody>
      </p:sp>
      <p:sp>
        <p:nvSpPr>
          <p:cNvPr id="5" name="Date">
            <a:extLst>
              <a:ext uri="{FF2B5EF4-FFF2-40B4-BE49-F238E27FC236}">
                <a16:creationId xmlns:a16="http://schemas.microsoft.com/office/drawing/2014/main" id="{9FF4EC82-580C-4586-8F94-B52AC4B8F68F}"/>
              </a:ext>
            </a:extLst>
          </p:cNvPr>
          <p:cNvSpPr>
            <a:spLocks noGrp="1"/>
          </p:cNvSpPr>
          <p:nvPr>
            <p:ph type="dt" sz="half" idx="10"/>
          </p:nvPr>
        </p:nvSpPr>
        <p:spPr/>
        <p:txBody>
          <a:bodyPr/>
          <a:lstStyle>
            <a:lvl1pPr rtl="0">
              <a:defRPr/>
            </a:lvl1pPr>
          </a:lstStyle>
          <a:p>
            <a:r>
              <a:rPr lang="en-US" noProof="0" dirty="0"/>
              <a:t>06.11.2024</a:t>
            </a:r>
          </a:p>
        </p:txBody>
      </p:sp>
      <p:sp>
        <p:nvSpPr>
          <p:cNvPr id="4" name="Content 2">
            <a:extLst>
              <a:ext uri="{FF2B5EF4-FFF2-40B4-BE49-F238E27FC236}">
                <a16:creationId xmlns:a16="http://schemas.microsoft.com/office/drawing/2014/main" id="{76B16351-0FC9-437E-B3E0-1343CCD9F06B}"/>
              </a:ext>
            </a:extLst>
          </p:cNvPr>
          <p:cNvSpPr>
            <a:spLocks noGrp="1"/>
          </p:cNvSpPr>
          <p:nvPr>
            <p:ph sz="half" idx="2" hasCustomPrompt="1"/>
          </p:nvPr>
        </p:nvSpPr>
        <p:spPr>
          <a:xfrm>
            <a:off x="6242400" y="1799999"/>
            <a:ext cx="5590800" cy="4518000"/>
          </a:xfrm>
        </p:spPr>
        <p:txBody>
          <a:bodyPr/>
          <a:lstStyle>
            <a:lvl1pPr rtl="0">
              <a:defRPr/>
            </a:lvl1pPr>
            <a:lvl2pPr rtl="0">
              <a:defRPr/>
            </a:lvl2pPr>
            <a:lvl3pPr rtl="0">
              <a:defRPr/>
            </a:lvl3pPr>
            <a:lvl4pPr rtl="0">
              <a:defRPr/>
            </a:lvl4pPr>
            <a:lvl5pPr rtl="0">
              <a:defRPr/>
            </a:lvl5pPr>
          </a:lstStyle>
          <a:p>
            <a:pPr lvl="0"/>
            <a:r>
              <a:rPr lang="en-US" noProof="0" dirty="0" err="1"/>
              <a:t>Mastertextformat</a:t>
            </a:r>
            <a:r>
              <a:rPr lang="en-US" noProof="0" dirty="0"/>
              <a:t> </a:t>
            </a:r>
            <a:r>
              <a:rPr lang="en-US" noProof="0" dirty="0" err="1"/>
              <a:t>bearbeiten</a:t>
            </a:r>
            <a:endParaRPr lang="en-US" noProof="0" dirty="0"/>
          </a:p>
          <a:p>
            <a:pPr lvl="1"/>
            <a:r>
              <a:rPr lang="en-US" noProof="0" dirty="0" err="1"/>
              <a:t>Zweite</a:t>
            </a:r>
            <a:r>
              <a:rPr lang="en-US" noProof="0" dirty="0"/>
              <a:t> Ebene</a:t>
            </a:r>
          </a:p>
          <a:p>
            <a:pPr lvl="2"/>
            <a:r>
              <a:rPr lang="en-US" noProof="0" dirty="0" err="1"/>
              <a:t>Dritte</a:t>
            </a:r>
            <a:r>
              <a:rPr lang="en-US" noProof="0" dirty="0"/>
              <a:t> Ebene</a:t>
            </a:r>
          </a:p>
          <a:p>
            <a:pPr lvl="3"/>
            <a:r>
              <a:rPr lang="en-US" noProof="0" dirty="0" err="1"/>
              <a:t>Vierte</a:t>
            </a:r>
            <a:r>
              <a:rPr lang="en-US" noProof="0" dirty="0"/>
              <a:t> Ebene</a:t>
            </a:r>
          </a:p>
          <a:p>
            <a:pPr lvl="4"/>
            <a:r>
              <a:rPr lang="en-US" noProof="0" dirty="0" err="1"/>
              <a:t>Fünfte</a:t>
            </a:r>
            <a:r>
              <a:rPr lang="en-US" noProof="0" dirty="0"/>
              <a:t> Ebene</a:t>
            </a:r>
          </a:p>
        </p:txBody>
      </p:sp>
      <p:sp>
        <p:nvSpPr>
          <p:cNvPr id="3" name="Content 1">
            <a:extLst>
              <a:ext uri="{FF2B5EF4-FFF2-40B4-BE49-F238E27FC236}">
                <a16:creationId xmlns:a16="http://schemas.microsoft.com/office/drawing/2014/main" id="{EAB99FF0-D2F6-49B1-8163-8F41F44BD37E}"/>
              </a:ext>
            </a:extLst>
          </p:cNvPr>
          <p:cNvSpPr>
            <a:spLocks noGrp="1"/>
          </p:cNvSpPr>
          <p:nvPr>
            <p:ph sz="half" idx="1" hasCustomPrompt="1"/>
          </p:nvPr>
        </p:nvSpPr>
        <p:spPr>
          <a:xfrm>
            <a:off x="360362" y="1799999"/>
            <a:ext cx="5591175" cy="4518000"/>
          </a:xfrm>
        </p:spPr>
        <p:txBody>
          <a:bodyPr/>
          <a:lstStyle>
            <a:lvl1pPr rtl="0">
              <a:defRPr/>
            </a:lvl1pPr>
            <a:lvl2pPr rtl="0">
              <a:defRPr/>
            </a:lvl2pPr>
            <a:lvl3pPr rtl="0">
              <a:defRPr/>
            </a:lvl3pPr>
            <a:lvl4pPr rtl="0">
              <a:defRPr/>
            </a:lvl4pPr>
            <a:lvl5pPr rtl="0">
              <a:defRPr/>
            </a:lvl5pPr>
          </a:lstStyle>
          <a:p>
            <a:pPr lvl="0"/>
            <a:r>
              <a:rPr lang="en-US" noProof="0" dirty="0" err="1"/>
              <a:t>Mastertextformat</a:t>
            </a:r>
            <a:r>
              <a:rPr lang="en-US" noProof="0" dirty="0"/>
              <a:t> </a:t>
            </a:r>
            <a:r>
              <a:rPr lang="en-US" noProof="0" dirty="0" err="1"/>
              <a:t>bearbeiten</a:t>
            </a:r>
            <a:endParaRPr lang="en-US" noProof="0" dirty="0"/>
          </a:p>
          <a:p>
            <a:pPr lvl="1"/>
            <a:r>
              <a:rPr lang="en-US" noProof="0" dirty="0" err="1"/>
              <a:t>Zweite</a:t>
            </a:r>
            <a:r>
              <a:rPr lang="en-US" noProof="0" dirty="0"/>
              <a:t> Ebene</a:t>
            </a:r>
          </a:p>
          <a:p>
            <a:pPr lvl="2"/>
            <a:r>
              <a:rPr lang="en-US" noProof="0" dirty="0" err="1"/>
              <a:t>Dritte</a:t>
            </a:r>
            <a:r>
              <a:rPr lang="en-US" noProof="0" dirty="0"/>
              <a:t> Ebene</a:t>
            </a:r>
          </a:p>
          <a:p>
            <a:pPr lvl="3"/>
            <a:r>
              <a:rPr lang="en-US" noProof="0" dirty="0" err="1"/>
              <a:t>Vierte</a:t>
            </a:r>
            <a:r>
              <a:rPr lang="en-US" noProof="0" dirty="0"/>
              <a:t> Ebene</a:t>
            </a:r>
          </a:p>
          <a:p>
            <a:pPr lvl="4"/>
            <a:r>
              <a:rPr lang="en-US" noProof="0" dirty="0" err="1"/>
              <a:t>Fünfte</a:t>
            </a:r>
            <a:r>
              <a:rPr lang="en-US" noProof="0" dirty="0"/>
              <a:t> Ebene</a:t>
            </a:r>
          </a:p>
        </p:txBody>
      </p:sp>
      <p:sp>
        <p:nvSpPr>
          <p:cNvPr id="2" name="Title">
            <a:extLst>
              <a:ext uri="{FF2B5EF4-FFF2-40B4-BE49-F238E27FC236}">
                <a16:creationId xmlns:a16="http://schemas.microsoft.com/office/drawing/2014/main" id="{5F9BD10A-C2D6-4AAB-81E0-AE2109049063}"/>
              </a:ext>
            </a:extLst>
          </p:cNvPr>
          <p:cNvSpPr>
            <a:spLocks noGrp="1"/>
          </p:cNvSpPr>
          <p:nvPr>
            <p:ph type="title" hasCustomPrompt="1"/>
          </p:nvPr>
        </p:nvSpPr>
        <p:spPr/>
        <p:txBody>
          <a:bodyPr vert="horz"/>
          <a:lstStyle>
            <a:lvl1pPr rtl="0">
              <a:defRPr/>
            </a:lvl1pPr>
          </a:lstStyle>
          <a:p>
            <a:r>
              <a:rPr lang="en-US" dirty="0"/>
              <a:t>Headline of the Slide with a Maximum Length of Two Lines</a:t>
            </a:r>
            <a:endParaRPr lang="en-US" noProof="0" dirty="0"/>
          </a:p>
        </p:txBody>
      </p:sp>
      <p:sp>
        <p:nvSpPr>
          <p:cNvPr id="8" name="Chapter">
            <a:extLst>
              <a:ext uri="{FF2B5EF4-FFF2-40B4-BE49-F238E27FC236}">
                <a16:creationId xmlns:a16="http://schemas.microsoft.com/office/drawing/2014/main" id="{9F511298-DC0E-4550-AEAA-AAE6E08F28B8}"/>
              </a:ext>
            </a:extLst>
          </p:cNvPr>
          <p:cNvSpPr>
            <a:spLocks noGrp="1"/>
          </p:cNvSpPr>
          <p:nvPr>
            <p:ph type="body" sz="quarter" idx="13" hasCustomPrompt="1"/>
          </p:nvPr>
        </p:nvSpPr>
        <p:spPr>
          <a:xfrm>
            <a:off x="360000" y="360000"/>
            <a:ext cx="7549200" cy="258763"/>
          </a:xfrm>
        </p:spPr>
        <p:txBody>
          <a:bodyPr/>
          <a:lstStyle>
            <a:lvl1pPr marL="0" indent="0" rtl="0">
              <a:buNone/>
              <a:defRPr sz="1200">
                <a:solidFill>
                  <a:schemeClr val="accent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noProof="0" dirty="0"/>
              <a:t>Chapter Title (no headline)</a:t>
            </a:r>
          </a:p>
          <a:p>
            <a:pPr lvl="0"/>
            <a:endParaRPr lang="en-US" noProof="0" dirty="0"/>
          </a:p>
        </p:txBody>
      </p:sp>
    </p:spTree>
    <p:extLst>
      <p:ext uri="{BB962C8B-B14F-4D97-AF65-F5344CB8AC3E}">
        <p14:creationId xmlns:p14="http://schemas.microsoft.com/office/powerpoint/2010/main" val="15321548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tags" Target="../tags/tag2.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image" Target="../media/image2.emf"/><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oleObject" Target="../embeddings/oleObject1.bin"/><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49D565CE-8CEC-49A5-B0A0-C568DBFA3CF2}"/>
              </a:ext>
            </a:extLst>
          </p:cNvPr>
          <p:cNvGraphicFramePr>
            <a:graphicFrameLocks noChangeAspect="1"/>
          </p:cNvGraphicFramePr>
          <p:nvPr userDrawn="1">
            <p:custDataLst>
              <p:tags r:id="rId39"/>
            </p:custDataLst>
            <p:extLst>
              <p:ext uri="{D42A27DB-BD31-4B8C-83A1-F6EECF244321}">
                <p14:modId xmlns:p14="http://schemas.microsoft.com/office/powerpoint/2010/main" val="198303667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0" imgW="470" imgH="469" progId="TCLayout.ActiveDocument.1">
                  <p:embed/>
                </p:oleObj>
              </mc:Choice>
              <mc:Fallback>
                <p:oleObj name="think-cell Slide" r:id="rId40" imgW="470" imgH="469" progId="TCLayout.ActiveDocument.1">
                  <p:embed/>
                  <p:pic>
                    <p:nvPicPr>
                      <p:cNvPr id="9" name="Object 8" hidden="1">
                        <a:extLst>
                          <a:ext uri="{FF2B5EF4-FFF2-40B4-BE49-F238E27FC236}">
                            <a16:creationId xmlns:a16="http://schemas.microsoft.com/office/drawing/2014/main" id="{49D565CE-8CEC-49A5-B0A0-C568DBFA3CF2}"/>
                          </a:ext>
                        </a:extLst>
                      </p:cNvPr>
                      <p:cNvPicPr/>
                      <p:nvPr/>
                    </p:nvPicPr>
                    <p:blipFill>
                      <a:blip r:embed="rId41"/>
                      <a:stretch>
                        <a:fillRect/>
                      </a:stretch>
                    </p:blipFill>
                    <p:spPr>
                      <a:xfrm>
                        <a:off x="1588" y="1588"/>
                        <a:ext cx="1588" cy="1588"/>
                      </a:xfrm>
                      <a:prstGeom prst="rect">
                        <a:avLst/>
                      </a:prstGeom>
                    </p:spPr>
                  </p:pic>
                </p:oleObj>
              </mc:Fallback>
            </mc:AlternateContent>
          </a:graphicData>
        </a:graphic>
      </p:graphicFrame>
      <p:sp>
        <p:nvSpPr>
          <p:cNvPr id="10" name="Line">
            <a:extLst>
              <a:ext uri="{FF2B5EF4-FFF2-40B4-BE49-F238E27FC236}">
                <a16:creationId xmlns:a16="http://schemas.microsoft.com/office/drawing/2014/main" id="{A9F26DCB-BB28-4459-9CF2-0934825CD709}"/>
              </a:ext>
            </a:extLst>
          </p:cNvPr>
          <p:cNvSpPr/>
          <p:nvPr userDrawn="1"/>
        </p:nvSpPr>
        <p:spPr>
          <a:xfrm>
            <a:off x="-2" y="6786000"/>
            <a:ext cx="12192001" cy="7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noProof="0"/>
          </a:p>
        </p:txBody>
      </p:sp>
      <p:sp>
        <p:nvSpPr>
          <p:cNvPr id="6" name="Pagenumber">
            <a:extLst>
              <a:ext uri="{FF2B5EF4-FFF2-40B4-BE49-F238E27FC236}">
                <a16:creationId xmlns:a16="http://schemas.microsoft.com/office/drawing/2014/main" id="{CD91E1D8-6A85-40A9-B459-E98547EB7768}"/>
              </a:ext>
            </a:extLst>
          </p:cNvPr>
          <p:cNvSpPr>
            <a:spLocks noGrp="1"/>
          </p:cNvSpPr>
          <p:nvPr>
            <p:ph type="sldNum" sz="quarter" idx="4"/>
          </p:nvPr>
        </p:nvSpPr>
        <p:spPr>
          <a:xfrm>
            <a:off x="11208568" y="6453000"/>
            <a:ext cx="623069" cy="252000"/>
          </a:xfrm>
          <a:prstGeom prst="rect">
            <a:avLst/>
          </a:prstGeom>
        </p:spPr>
        <p:txBody>
          <a:bodyPr vert="horz" lIns="0" tIns="0" rIns="0" bIns="0" rtlCol="0" anchor="b"/>
          <a:lstStyle>
            <a:lvl1pPr marL="0" indent="0" algn="r" rtl="0">
              <a:buNone/>
              <a:defRPr sz="1000">
                <a:solidFill>
                  <a:srgbClr val="63666A"/>
                </a:solidFill>
              </a:defRPr>
            </a:lvl1pPr>
          </a:lstStyle>
          <a:p>
            <a:fld id="{0CE2C118-78B0-4948-9692-2E57815A59D4}" type="slidenum">
              <a:rPr lang="en-US" noProof="0" smtClean="0"/>
              <a:pPr/>
              <a:t>‹#›</a:t>
            </a:fld>
            <a:endParaRPr lang="en-US" noProof="0" dirty="0"/>
          </a:p>
        </p:txBody>
      </p:sp>
      <p:sp>
        <p:nvSpPr>
          <p:cNvPr id="5" name="Footer">
            <a:extLst>
              <a:ext uri="{FF2B5EF4-FFF2-40B4-BE49-F238E27FC236}">
                <a16:creationId xmlns:a16="http://schemas.microsoft.com/office/drawing/2014/main" id="{C3F35868-2AF1-4AFD-B32E-D5AE114FF9AF}"/>
              </a:ext>
            </a:extLst>
          </p:cNvPr>
          <p:cNvSpPr>
            <a:spLocks noGrp="1"/>
          </p:cNvSpPr>
          <p:nvPr>
            <p:ph type="ftr" sz="quarter" idx="3"/>
          </p:nvPr>
        </p:nvSpPr>
        <p:spPr>
          <a:xfrm>
            <a:off x="6242050" y="6453000"/>
            <a:ext cx="3625549" cy="252000"/>
          </a:xfrm>
          <a:prstGeom prst="rect">
            <a:avLst/>
          </a:prstGeom>
        </p:spPr>
        <p:txBody>
          <a:bodyPr vert="horz" lIns="0" tIns="0" rIns="0" bIns="0" rtlCol="0" anchor="b"/>
          <a:lstStyle>
            <a:lvl1pPr marL="0" indent="0" algn="r" rtl="0">
              <a:buNone/>
              <a:defRPr sz="1000">
                <a:solidFill>
                  <a:srgbClr val="63666A"/>
                </a:solidFill>
              </a:defRPr>
            </a:lvl1pPr>
          </a:lstStyle>
          <a:p>
            <a:r>
              <a:rPr lang="en-US" noProof="0" dirty="0"/>
              <a:t>Georg Weichhart / DT</a:t>
            </a:r>
          </a:p>
        </p:txBody>
      </p:sp>
      <p:sp>
        <p:nvSpPr>
          <p:cNvPr id="4" name="Date">
            <a:extLst>
              <a:ext uri="{FF2B5EF4-FFF2-40B4-BE49-F238E27FC236}">
                <a16:creationId xmlns:a16="http://schemas.microsoft.com/office/drawing/2014/main" id="{720D0EB9-6688-4F39-AD06-C3B8395EE2F0}"/>
              </a:ext>
            </a:extLst>
          </p:cNvPr>
          <p:cNvSpPr>
            <a:spLocks noGrp="1"/>
          </p:cNvSpPr>
          <p:nvPr>
            <p:ph type="dt" sz="half" idx="2"/>
          </p:nvPr>
        </p:nvSpPr>
        <p:spPr>
          <a:xfrm>
            <a:off x="10158112" y="6453000"/>
            <a:ext cx="1050456" cy="252000"/>
          </a:xfrm>
          <a:prstGeom prst="rect">
            <a:avLst/>
          </a:prstGeom>
        </p:spPr>
        <p:txBody>
          <a:bodyPr vert="horz" lIns="0" tIns="0" rIns="0" bIns="0" rtlCol="0" anchor="b"/>
          <a:lstStyle>
            <a:lvl1pPr marL="0" indent="0" algn="l" rtl="0">
              <a:buNone/>
              <a:defRPr sz="1000">
                <a:solidFill>
                  <a:srgbClr val="63666A"/>
                </a:solidFill>
              </a:defRPr>
            </a:lvl1pPr>
          </a:lstStyle>
          <a:p>
            <a:r>
              <a:rPr lang="en-US" noProof="0" dirty="0"/>
              <a:t>06.11.2024</a:t>
            </a:r>
          </a:p>
        </p:txBody>
      </p:sp>
      <p:sp>
        <p:nvSpPr>
          <p:cNvPr id="3" name="Text 2">
            <a:extLst>
              <a:ext uri="{FF2B5EF4-FFF2-40B4-BE49-F238E27FC236}">
                <a16:creationId xmlns:a16="http://schemas.microsoft.com/office/drawing/2014/main" id="{4E57F333-9166-45F5-8379-A35537E80D13}"/>
              </a:ext>
            </a:extLst>
          </p:cNvPr>
          <p:cNvSpPr>
            <a:spLocks noGrp="1"/>
          </p:cNvSpPr>
          <p:nvPr>
            <p:ph type="body" idx="1"/>
          </p:nvPr>
        </p:nvSpPr>
        <p:spPr>
          <a:xfrm>
            <a:off x="360000" y="1800000"/>
            <a:ext cx="11473200" cy="4518000"/>
          </a:xfrm>
          <a:prstGeom prst="rect">
            <a:avLst/>
          </a:prstGeom>
        </p:spPr>
        <p:txBody>
          <a:bodyPr vert="horz" lIns="0" tIns="0" rIns="0" bIns="0" rtlCol="0">
            <a:noAutofit/>
          </a:bodyPr>
          <a:lstStyle/>
          <a:p>
            <a:pPr lvl="0"/>
            <a:r>
              <a:rPr lang="en-US" noProof="0" dirty="0" err="1"/>
              <a:t>Mastertextformat</a:t>
            </a:r>
            <a:r>
              <a:rPr lang="en-US" noProof="0" dirty="0"/>
              <a:t> </a:t>
            </a:r>
            <a:r>
              <a:rPr lang="en-US" noProof="0" dirty="0" err="1"/>
              <a:t>bearbeiten</a:t>
            </a:r>
            <a:endParaRPr lang="en-US" noProof="0" dirty="0"/>
          </a:p>
          <a:p>
            <a:pPr lvl="1"/>
            <a:r>
              <a:rPr lang="en-US" noProof="0" dirty="0" err="1"/>
              <a:t>Zweite</a:t>
            </a:r>
            <a:r>
              <a:rPr lang="en-US" noProof="0" dirty="0"/>
              <a:t> Ebene</a:t>
            </a:r>
          </a:p>
          <a:p>
            <a:pPr lvl="2"/>
            <a:r>
              <a:rPr lang="en-US" noProof="0" dirty="0" err="1"/>
              <a:t>Dritte</a:t>
            </a:r>
            <a:r>
              <a:rPr lang="en-US" noProof="0" dirty="0"/>
              <a:t> Ebene</a:t>
            </a:r>
          </a:p>
          <a:p>
            <a:pPr lvl="3"/>
            <a:r>
              <a:rPr lang="en-US" noProof="0" dirty="0" err="1"/>
              <a:t>Vierte</a:t>
            </a:r>
            <a:r>
              <a:rPr lang="en-US" noProof="0" dirty="0"/>
              <a:t> Ebene</a:t>
            </a:r>
          </a:p>
          <a:p>
            <a:pPr lvl="4"/>
            <a:r>
              <a:rPr lang="en-US" noProof="0" dirty="0" err="1"/>
              <a:t>Fünfte</a:t>
            </a:r>
            <a:r>
              <a:rPr lang="en-US" noProof="0" dirty="0"/>
              <a:t> Ebene</a:t>
            </a:r>
          </a:p>
        </p:txBody>
      </p:sp>
      <p:sp>
        <p:nvSpPr>
          <p:cNvPr id="2" name="Text 1">
            <a:extLst>
              <a:ext uri="{FF2B5EF4-FFF2-40B4-BE49-F238E27FC236}">
                <a16:creationId xmlns:a16="http://schemas.microsoft.com/office/drawing/2014/main" id="{9BA855CF-A78F-4002-AAF8-B818347AE824}"/>
              </a:ext>
            </a:extLst>
          </p:cNvPr>
          <p:cNvSpPr>
            <a:spLocks noGrp="1"/>
          </p:cNvSpPr>
          <p:nvPr>
            <p:ph type="title"/>
          </p:nvPr>
        </p:nvSpPr>
        <p:spPr>
          <a:xfrm>
            <a:off x="360000" y="900000"/>
            <a:ext cx="11473200" cy="720000"/>
          </a:xfrm>
          <a:prstGeom prst="rect">
            <a:avLst/>
          </a:prstGeom>
        </p:spPr>
        <p:txBody>
          <a:bodyPr vert="horz" lIns="0" tIns="0" rIns="0" bIns="0" rtlCol="0" anchor="t">
            <a:noAutofit/>
          </a:bodyPr>
          <a:lstStyle/>
          <a:p>
            <a:r>
              <a:rPr lang="en-US" dirty="0"/>
              <a:t>Headline of the Slide with a Maximum Length of Two Lines</a:t>
            </a:r>
            <a:endParaRPr lang="en-US" noProof="0" dirty="0"/>
          </a:p>
        </p:txBody>
      </p:sp>
      <p:pic>
        <p:nvPicPr>
          <p:cNvPr id="7" name="Logo">
            <a:extLst>
              <a:ext uri="{FF2B5EF4-FFF2-40B4-BE49-F238E27FC236}">
                <a16:creationId xmlns:a16="http://schemas.microsoft.com/office/drawing/2014/main" id="{135E515D-E986-4C22-9414-B790D022B554}"/>
              </a:ext>
            </a:extLst>
          </p:cNvPr>
          <p:cNvPicPr>
            <a:picLocks noChangeAspect="1"/>
          </p:cNvPicPr>
          <p:nvPr userDrawn="1"/>
        </p:nvPicPr>
        <p:blipFill>
          <a:blip r:embed="rId42" cstate="screen">
            <a:extLst>
              <a:ext uri="{28A0092B-C50C-407E-A947-70E740481C1C}">
                <a14:useLocalDpi xmlns:a14="http://schemas.microsoft.com/office/drawing/2010/main"/>
              </a:ext>
            </a:extLst>
          </a:blip>
          <a:stretch>
            <a:fillRect/>
          </a:stretch>
        </p:blipFill>
        <p:spPr>
          <a:xfrm>
            <a:off x="10159986" y="320400"/>
            <a:ext cx="1674000" cy="424119"/>
          </a:xfrm>
          <a:prstGeom prst="rect">
            <a:avLst/>
          </a:prstGeom>
        </p:spPr>
      </p:pic>
      <p:sp>
        <p:nvSpPr>
          <p:cNvPr id="8" name="CopyrightSlideMasterPT">
            <a:extLst>
              <a:ext uri="{FF2B5EF4-FFF2-40B4-BE49-F238E27FC236}">
                <a16:creationId xmlns:a16="http://schemas.microsoft.com/office/drawing/2014/main" id="{CD48CA38-A62E-4157-A234-A3C657EC662A}"/>
              </a:ext>
            </a:extLst>
          </p:cNvPr>
          <p:cNvSpPr txBox="1"/>
          <p:nvPr userDrawn="1"/>
        </p:nvSpPr>
        <p:spPr>
          <a:xfrm>
            <a:off x="359999" y="6453000"/>
            <a:ext cx="5589951" cy="252000"/>
          </a:xfrm>
          <a:prstGeom prst="rect">
            <a:avLst/>
          </a:prstGeom>
        </p:spPr>
        <p:txBody>
          <a:bodyPr vert="horz" wrap="square" lIns="0" tIns="0" rIns="0" bIns="0" rtlCol="0" anchor="b">
            <a:noAutofit/>
          </a:bodyPr>
          <a:lstStyle/>
          <a:p>
            <a:pPr marL="0" marR="0" lvl="0" indent="0" algn="l" defTabSz="180000" rtl="0" eaLnBrk="1" fontAlgn="auto" latinLnBrk="0" hangingPunct="1">
              <a:lnSpc>
                <a:spcPct val="100000"/>
              </a:lnSpc>
              <a:spcBef>
                <a:spcPts val="600"/>
              </a:spcBef>
              <a:spcAft>
                <a:spcPts val="0"/>
              </a:spcAft>
              <a:buClr>
                <a:schemeClr val="accent1"/>
              </a:buClr>
              <a:buSzTx/>
              <a:buFont typeface="Arial" panose="020B0604020202020204" pitchFamily="34" charset="0"/>
              <a:buNone/>
              <a:tabLst/>
              <a:defRPr/>
            </a:pPr>
            <a:r>
              <a:rPr lang="en-US" sz="1000" noProof="0" dirty="0">
                <a:solidFill>
                  <a:srgbClr val="63666A"/>
                </a:solidFill>
                <a:effectLst/>
                <a:latin typeface="+mj-lt"/>
                <a:ea typeface="Times New Roman" panose="02020603050405020304" pitchFamily="18" charset="0"/>
                <a:cs typeface="Times New Roman" panose="02020603050405020304" pitchFamily="18" charset="0"/>
              </a:rPr>
              <a:t>Restricted © Primetals Technologies 2021-2024. All rights reserved.</a:t>
            </a:r>
          </a:p>
        </p:txBody>
      </p:sp>
    </p:spTree>
    <p:extLst>
      <p:ext uri="{BB962C8B-B14F-4D97-AF65-F5344CB8AC3E}">
        <p14:creationId xmlns:p14="http://schemas.microsoft.com/office/powerpoint/2010/main" val="2541662418"/>
      </p:ext>
    </p:extLst>
  </p:cSld>
  <p:clrMap bg1="lt1" tx1="dk1" bg2="lt2" tx2="dk2" accent1="accent1" accent2="accent2" accent3="accent3" accent4="accent4" accent5="accent5" accent6="accent6" hlink="hlink" folHlink="folHlink"/>
  <p:sldLayoutIdLst>
    <p:sldLayoutId id="2147483661" r:id="rId1"/>
    <p:sldLayoutId id="2147483687" r:id="rId2"/>
    <p:sldLayoutId id="2147483663" r:id="rId3"/>
    <p:sldLayoutId id="2147483688" r:id="rId4"/>
    <p:sldLayoutId id="2147483692" r:id="rId5"/>
    <p:sldLayoutId id="2147483702" r:id="rId6"/>
    <p:sldLayoutId id="2147483662" r:id="rId7"/>
    <p:sldLayoutId id="2147483695" r:id="rId8"/>
    <p:sldLayoutId id="2147483664" r:id="rId9"/>
    <p:sldLayoutId id="2147483696" r:id="rId10"/>
    <p:sldLayoutId id="2147483697" r:id="rId11"/>
    <p:sldLayoutId id="2147483698" r:id="rId12"/>
    <p:sldLayoutId id="2147483674" r:id="rId13"/>
    <p:sldLayoutId id="2147483699" r:id="rId14"/>
    <p:sldLayoutId id="2147483701" r:id="rId15"/>
    <p:sldLayoutId id="2147483683" r:id="rId16"/>
    <p:sldLayoutId id="2147483700" r:id="rId17"/>
    <p:sldLayoutId id="2147483675" r:id="rId18"/>
    <p:sldLayoutId id="2147483676" r:id="rId19"/>
    <p:sldLayoutId id="2147483677" r:id="rId20"/>
    <p:sldLayoutId id="2147483678" r:id="rId21"/>
    <p:sldLayoutId id="2147483691" r:id="rId22"/>
    <p:sldLayoutId id="2147483672" r:id="rId23"/>
    <p:sldLayoutId id="2147483685" r:id="rId24"/>
    <p:sldLayoutId id="2147483686" r:id="rId25"/>
    <p:sldLayoutId id="2147483673" r:id="rId26"/>
    <p:sldLayoutId id="2147483689" r:id="rId27"/>
    <p:sldLayoutId id="2147483679" r:id="rId28"/>
    <p:sldLayoutId id="2147483680" r:id="rId29"/>
    <p:sldLayoutId id="2147483681" r:id="rId30"/>
    <p:sldLayoutId id="2147483682" r:id="rId31"/>
    <p:sldLayoutId id="2147483693" r:id="rId32"/>
    <p:sldLayoutId id="2147483694" r:id="rId33"/>
    <p:sldLayoutId id="2147483684" r:id="rId34"/>
    <p:sldLayoutId id="2147483703" r:id="rId35"/>
    <p:sldLayoutId id="2147483706" r:id="rId36"/>
    <p:sldLayoutId id="2147483707" r:id="rId37"/>
  </p:sldLayoutIdLst>
  <p:hf hdr="0"/>
  <p:txStyles>
    <p:titleStyle>
      <a:lvl1pPr algn="l" defTabSz="914400" rtl="0" eaLnBrk="1" latinLnBrk="0" hangingPunct="1">
        <a:lnSpc>
          <a:spcPct val="90000"/>
        </a:lnSpc>
        <a:spcBef>
          <a:spcPct val="0"/>
        </a:spcBef>
        <a:buNone/>
        <a:defRPr sz="2400" kern="1200">
          <a:solidFill>
            <a:schemeClr val="accent1"/>
          </a:solidFill>
          <a:latin typeface="+mj-lt"/>
          <a:ea typeface="+mj-ea"/>
          <a:cs typeface="+mj-cs"/>
        </a:defRPr>
      </a:lvl1pPr>
    </p:titleStyle>
    <p:bodyStyle>
      <a:lvl1pPr marL="179388" indent="-179388" algn="l" defTabSz="914400" rtl="0" eaLnBrk="1" latinLnBrk="0" hangingPunct="1">
        <a:lnSpc>
          <a:spcPct val="100000"/>
        </a:lnSpc>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1pPr>
      <a:lvl2pPr marL="360363" indent="-180975" algn="l" defTabSz="914400" rtl="0" eaLnBrk="1" latinLnBrk="0" hangingPunct="1">
        <a:lnSpc>
          <a:spcPct val="100000"/>
        </a:lnSpc>
        <a:spcBef>
          <a:spcPts val="500"/>
        </a:spcBef>
        <a:buClr>
          <a:schemeClr val="tx1"/>
        </a:buClr>
        <a:buFont typeface="Arial" panose="020B0604020202020204" pitchFamily="34" charset="0"/>
        <a:buChar char="-"/>
        <a:defRPr sz="1800" kern="1200">
          <a:solidFill>
            <a:schemeClr val="tx1"/>
          </a:solidFill>
          <a:latin typeface="+mn-lt"/>
          <a:ea typeface="+mn-ea"/>
          <a:cs typeface="+mn-cs"/>
        </a:defRPr>
      </a:lvl2pPr>
      <a:lvl3pPr marL="538163" indent="-177800" algn="l" defTabSz="914400" rtl="0" eaLnBrk="1" latinLnBrk="0" hangingPunct="1">
        <a:lnSpc>
          <a:spcPct val="100000"/>
        </a:lnSpc>
        <a:spcBef>
          <a:spcPts val="500"/>
        </a:spcBef>
        <a:buClr>
          <a:schemeClr val="tx1"/>
        </a:buClr>
        <a:buFont typeface="Arial" panose="020B0604020202020204" pitchFamily="34" charset="0"/>
        <a:buChar char="-"/>
        <a:defRPr sz="1200" kern="1200">
          <a:solidFill>
            <a:schemeClr val="tx1"/>
          </a:solidFill>
          <a:latin typeface="+mn-lt"/>
          <a:ea typeface="+mn-ea"/>
          <a:cs typeface="+mn-cs"/>
        </a:defRPr>
      </a:lvl3pPr>
      <a:lvl4pPr marL="715963" indent="-177800" algn="l" defTabSz="914400" rtl="0" eaLnBrk="1" latinLnBrk="0" hangingPunct="1">
        <a:lnSpc>
          <a:spcPct val="100000"/>
        </a:lnSpc>
        <a:spcBef>
          <a:spcPts val="500"/>
        </a:spcBef>
        <a:buClr>
          <a:schemeClr val="tx1"/>
        </a:buClr>
        <a:buFont typeface="Arial" panose="020B0604020202020204" pitchFamily="34" charset="0"/>
        <a:buChar char="-"/>
        <a:defRPr sz="1200" kern="1200">
          <a:solidFill>
            <a:srgbClr val="63666A"/>
          </a:solidFill>
          <a:latin typeface="+mn-lt"/>
          <a:ea typeface="+mn-ea"/>
          <a:cs typeface="+mn-cs"/>
        </a:defRPr>
      </a:lvl4pPr>
      <a:lvl5pPr marL="898525" indent="-182563" algn="l" defTabSz="914400" rtl="0" eaLnBrk="1" latinLnBrk="0" hangingPunct="1">
        <a:lnSpc>
          <a:spcPct val="100000"/>
        </a:lnSpc>
        <a:spcBef>
          <a:spcPts val="500"/>
        </a:spcBef>
        <a:buClr>
          <a:schemeClr val="tx1"/>
        </a:buClr>
        <a:buFont typeface="Arial" panose="020B0604020202020204" pitchFamily="34" charset="0"/>
        <a:buChar char="-"/>
        <a:defRPr sz="1200" kern="1200">
          <a:solidFill>
            <a:srgbClr val="97999B"/>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7" pos="227" userDrawn="1">
          <p15:clr>
            <a:srgbClr val="A4A3A4"/>
          </p15:clr>
        </p15:guide>
        <p15:guide id="18" pos="7454" userDrawn="1">
          <p15:clr>
            <a:srgbClr val="A4A3A4"/>
          </p15:clr>
        </p15:guide>
        <p15:guide id="19" pos="6402" userDrawn="1">
          <p15:clr>
            <a:srgbClr val="A4A3A4"/>
          </p15:clr>
        </p15:guide>
        <p15:guide id="20" pos="6218" userDrawn="1">
          <p15:clr>
            <a:srgbClr val="A4A3A4"/>
          </p15:clr>
        </p15:guide>
        <p15:guide id="21" pos="5169" userDrawn="1">
          <p15:clr>
            <a:srgbClr val="A4A3A4"/>
          </p15:clr>
        </p15:guide>
        <p15:guide id="22" pos="4982" userDrawn="1">
          <p15:clr>
            <a:srgbClr val="A4A3A4"/>
          </p15:clr>
        </p15:guide>
        <p15:guide id="23" pos="3932" userDrawn="1">
          <p15:clr>
            <a:srgbClr val="A4A3A4"/>
          </p15:clr>
        </p15:guide>
        <p15:guide id="24" pos="3747" userDrawn="1">
          <p15:clr>
            <a:srgbClr val="A4A3A4"/>
          </p15:clr>
        </p15:guide>
        <p15:guide id="25" pos="2696" userDrawn="1">
          <p15:clr>
            <a:srgbClr val="A4A3A4"/>
          </p15:clr>
        </p15:guide>
        <p15:guide id="26" pos="2511" userDrawn="1">
          <p15:clr>
            <a:srgbClr val="A4A3A4"/>
          </p15:clr>
        </p15:guide>
        <p15:guide id="27" pos="1463" userDrawn="1">
          <p15:clr>
            <a:srgbClr val="A4A3A4"/>
          </p15:clr>
        </p15:guide>
        <p15:guide id="28" pos="1277" userDrawn="1">
          <p15:clr>
            <a:srgbClr val="A4A3A4"/>
          </p15:clr>
        </p15:guide>
        <p15:guide id="29" orient="horz" pos="227" userDrawn="1">
          <p15:clr>
            <a:srgbClr val="A4A3A4"/>
          </p15:clr>
        </p15:guide>
        <p15:guide id="30" orient="horz" pos="3980" userDrawn="1">
          <p15:clr>
            <a:srgbClr val="A4A3A4"/>
          </p15:clr>
        </p15:guide>
        <p15:guide id="31" orient="horz" pos="566" userDrawn="1">
          <p15:clr>
            <a:srgbClr val="A4A3A4"/>
          </p15:clr>
        </p15:guide>
        <p15:guide id="32" orient="horz" pos="1133" userDrawn="1">
          <p15:clr>
            <a:srgbClr val="A4A3A4"/>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8" Type="http://schemas.openxmlformats.org/officeDocument/2006/relationships/image" Target="../media/image45.svg"/><Relationship Id="rId13" Type="http://schemas.openxmlformats.org/officeDocument/2006/relationships/image" Target="../media/image50.png"/><Relationship Id="rId18" Type="http://schemas.openxmlformats.org/officeDocument/2006/relationships/image" Target="../media/image55.svg"/><Relationship Id="rId3" Type="http://schemas.openxmlformats.org/officeDocument/2006/relationships/image" Target="../media/image40.png"/><Relationship Id="rId7" Type="http://schemas.openxmlformats.org/officeDocument/2006/relationships/image" Target="../media/image44.png"/><Relationship Id="rId12" Type="http://schemas.openxmlformats.org/officeDocument/2006/relationships/image" Target="../media/image49.svg"/><Relationship Id="rId17" Type="http://schemas.openxmlformats.org/officeDocument/2006/relationships/image" Target="../media/image54.png"/><Relationship Id="rId2" Type="http://schemas.openxmlformats.org/officeDocument/2006/relationships/notesSlide" Target="../notesSlides/notesSlide7.xml"/><Relationship Id="rId16" Type="http://schemas.openxmlformats.org/officeDocument/2006/relationships/image" Target="../media/image53.svg"/><Relationship Id="rId1" Type="http://schemas.openxmlformats.org/officeDocument/2006/relationships/slideLayout" Target="../slideLayouts/slideLayout5.xml"/><Relationship Id="rId6" Type="http://schemas.openxmlformats.org/officeDocument/2006/relationships/image" Target="../media/image43.svg"/><Relationship Id="rId11" Type="http://schemas.openxmlformats.org/officeDocument/2006/relationships/image" Target="../media/image48.png"/><Relationship Id="rId5" Type="http://schemas.openxmlformats.org/officeDocument/2006/relationships/image" Target="../media/image42.png"/><Relationship Id="rId15" Type="http://schemas.openxmlformats.org/officeDocument/2006/relationships/image" Target="../media/image52.png"/><Relationship Id="rId10" Type="http://schemas.openxmlformats.org/officeDocument/2006/relationships/image" Target="../media/image47.svg"/><Relationship Id="rId4" Type="http://schemas.openxmlformats.org/officeDocument/2006/relationships/image" Target="../media/image41.svg"/><Relationship Id="rId9" Type="http://schemas.openxmlformats.org/officeDocument/2006/relationships/image" Target="../media/image46.png"/><Relationship Id="rId14" Type="http://schemas.openxmlformats.org/officeDocument/2006/relationships/image" Target="../media/image51.sv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image" Target="../media/image57.jpg"/><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5.xml"/><Relationship Id="rId4" Type="http://schemas.openxmlformats.org/officeDocument/2006/relationships/image" Target="../media/image62.png"/></Relationships>
</file>

<file path=ppt/slides/_rels/slide21.xml.rels><?xml version="1.0" encoding="UTF-8" standalone="yes"?>
<Relationships xmlns="http://schemas.openxmlformats.org/package/2006/relationships"><Relationship Id="rId8" Type="http://schemas.openxmlformats.org/officeDocument/2006/relationships/image" Target="../media/image66.jpeg"/><Relationship Id="rId13" Type="http://schemas.openxmlformats.org/officeDocument/2006/relationships/image" Target="../media/image71.jpeg"/><Relationship Id="rId3" Type="http://schemas.openxmlformats.org/officeDocument/2006/relationships/notesSlide" Target="../notesSlides/notesSlide12.xml"/><Relationship Id="rId7" Type="http://schemas.openxmlformats.org/officeDocument/2006/relationships/image" Target="../media/image65.jpeg"/><Relationship Id="rId12" Type="http://schemas.openxmlformats.org/officeDocument/2006/relationships/image" Target="../media/image70.jpeg"/><Relationship Id="rId17" Type="http://schemas.openxmlformats.org/officeDocument/2006/relationships/image" Target="../media/image75.jpeg"/><Relationship Id="rId2" Type="http://schemas.openxmlformats.org/officeDocument/2006/relationships/slideLayout" Target="../slideLayouts/slideLayout5.xml"/><Relationship Id="rId16" Type="http://schemas.openxmlformats.org/officeDocument/2006/relationships/image" Target="../media/image74.jpeg"/><Relationship Id="rId1" Type="http://schemas.openxmlformats.org/officeDocument/2006/relationships/tags" Target="../tags/tag39.xml"/><Relationship Id="rId6" Type="http://schemas.openxmlformats.org/officeDocument/2006/relationships/image" Target="../media/image64.jpeg"/><Relationship Id="rId11" Type="http://schemas.openxmlformats.org/officeDocument/2006/relationships/image" Target="../media/image69.jpeg"/><Relationship Id="rId5" Type="http://schemas.openxmlformats.org/officeDocument/2006/relationships/image" Target="../media/image63.emf"/><Relationship Id="rId15" Type="http://schemas.openxmlformats.org/officeDocument/2006/relationships/image" Target="../media/image73.jpeg"/><Relationship Id="rId10" Type="http://schemas.openxmlformats.org/officeDocument/2006/relationships/image" Target="../media/image68.jpeg"/><Relationship Id="rId4" Type="http://schemas.openxmlformats.org/officeDocument/2006/relationships/oleObject" Target="../embeddings/oleObject37.bin"/><Relationship Id="rId9" Type="http://schemas.openxmlformats.org/officeDocument/2006/relationships/image" Target="../media/image67.jpeg"/><Relationship Id="rId14" Type="http://schemas.openxmlformats.org/officeDocument/2006/relationships/image" Target="../media/image72.jpeg"/></Relationships>
</file>

<file path=ppt/slides/_rels/slide22.xml.rels><?xml version="1.0" encoding="UTF-8" standalone="yes"?>
<Relationships xmlns="http://schemas.openxmlformats.org/package/2006/relationships"><Relationship Id="rId8" Type="http://schemas.openxmlformats.org/officeDocument/2006/relationships/diagramQuickStyle" Target="../diagrams/quickStyle1.xml"/><Relationship Id="rId13" Type="http://schemas.openxmlformats.org/officeDocument/2006/relationships/image" Target="../media/image82.png"/><Relationship Id="rId3" Type="http://schemas.openxmlformats.org/officeDocument/2006/relationships/image" Target="../media/image77.png"/><Relationship Id="rId7" Type="http://schemas.openxmlformats.org/officeDocument/2006/relationships/diagramLayout" Target="../diagrams/layout1.xml"/><Relationship Id="rId12" Type="http://schemas.openxmlformats.org/officeDocument/2006/relationships/image" Target="../media/image81.png"/><Relationship Id="rId2" Type="http://schemas.openxmlformats.org/officeDocument/2006/relationships/image" Target="../media/image76.jpeg"/><Relationship Id="rId1" Type="http://schemas.openxmlformats.org/officeDocument/2006/relationships/slideLayout" Target="../slideLayouts/slideLayout5.xml"/><Relationship Id="rId6" Type="http://schemas.openxmlformats.org/officeDocument/2006/relationships/diagramData" Target="../diagrams/data1.xml"/><Relationship Id="rId11" Type="http://schemas.openxmlformats.org/officeDocument/2006/relationships/image" Target="../media/image80.png"/><Relationship Id="rId5" Type="http://schemas.openxmlformats.org/officeDocument/2006/relationships/image" Target="../media/image79.png"/><Relationship Id="rId15" Type="http://schemas.microsoft.com/office/2007/relationships/hdphoto" Target="../media/hdphoto10.wdp"/><Relationship Id="rId10" Type="http://schemas.microsoft.com/office/2007/relationships/diagramDrawing" Target="../diagrams/drawing1.xml"/><Relationship Id="rId4" Type="http://schemas.openxmlformats.org/officeDocument/2006/relationships/image" Target="../media/image78.png"/><Relationship Id="rId9" Type="http://schemas.openxmlformats.org/officeDocument/2006/relationships/diagramColors" Target="../diagrams/colors1.xml"/><Relationship Id="rId14" Type="http://schemas.openxmlformats.org/officeDocument/2006/relationships/image" Target="../media/image83.png"/></Relationships>
</file>

<file path=ppt/slides/_rels/slide2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86.emf"/><Relationship Id="rId7" Type="http://schemas.openxmlformats.org/officeDocument/2006/relationships/image" Target="../media/image90.emf"/><Relationship Id="rId2" Type="http://schemas.openxmlformats.org/officeDocument/2006/relationships/image" Target="../media/image85.png"/><Relationship Id="rId1" Type="http://schemas.openxmlformats.org/officeDocument/2006/relationships/slideLayout" Target="../slideLayouts/slideLayout37.xml"/><Relationship Id="rId6" Type="http://schemas.openxmlformats.org/officeDocument/2006/relationships/image" Target="../media/image89.emf"/><Relationship Id="rId5" Type="http://schemas.openxmlformats.org/officeDocument/2006/relationships/image" Target="../media/image88.png"/><Relationship Id="rId4" Type="http://schemas.openxmlformats.org/officeDocument/2006/relationships/image" Target="../media/image87.png"/><Relationship Id="rId9" Type="http://schemas.openxmlformats.org/officeDocument/2006/relationships/image" Target="../media/image92.png"/></Relationships>
</file>

<file path=ppt/slides/_rels/slide25.xml.rels><?xml version="1.0" encoding="UTF-8" standalone="yes"?>
<Relationships xmlns="http://schemas.openxmlformats.org/package/2006/relationships"><Relationship Id="rId3" Type="http://schemas.openxmlformats.org/officeDocument/2006/relationships/oleObject" Target="../embeddings/oleObject38.bin"/><Relationship Id="rId2" Type="http://schemas.openxmlformats.org/officeDocument/2006/relationships/slideLayout" Target="../slideLayouts/slideLayout5.xml"/><Relationship Id="rId1" Type="http://schemas.openxmlformats.org/officeDocument/2006/relationships/tags" Target="../tags/tag40.xml"/><Relationship Id="rId5" Type="http://schemas.openxmlformats.org/officeDocument/2006/relationships/image" Target="../media/image93.jpeg"/><Relationship Id="rId4" Type="http://schemas.openxmlformats.org/officeDocument/2006/relationships/image" Target="../media/image1.emf"/></Relationships>
</file>

<file path=ppt/slides/_rels/slide26.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2" Type="http://schemas.openxmlformats.org/officeDocument/2006/relationships/hyperlink" Target="https://www.springer.com/series/8393" TargetMode="Externa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6.xml"/><Relationship Id="rId1" Type="http://schemas.openxmlformats.org/officeDocument/2006/relationships/slideLayout" Target="../slideLayouts/slideLayout34.xml"/><Relationship Id="rId5" Type="http://schemas.openxmlformats.org/officeDocument/2006/relationships/image" Target="../media/image96.png"/><Relationship Id="rId4" Type="http://schemas.microsoft.com/office/2007/relationships/hdphoto" Target="../media/hdphoto11.wdp"/></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tags" Target="../tags/tag38.xml"/><Relationship Id="rId6" Type="http://schemas.openxmlformats.org/officeDocument/2006/relationships/image" Target="../media/image5.jpg"/><Relationship Id="rId5" Type="http://schemas.openxmlformats.org/officeDocument/2006/relationships/image" Target="../media/image1.emf"/><Relationship Id="rId4" Type="http://schemas.openxmlformats.org/officeDocument/2006/relationships/oleObject" Target="../embeddings/oleObject36.bin"/></Relationships>
</file>

<file path=ppt/slides/_rels/slide30.xml.rels><?xml version="1.0" encoding="UTF-8" standalone="yes"?>
<Relationships xmlns="http://schemas.openxmlformats.org/package/2006/relationships"><Relationship Id="rId3" Type="http://schemas.openxmlformats.org/officeDocument/2006/relationships/oleObject" Target="../embeddings/oleObject39.bin"/><Relationship Id="rId2" Type="http://schemas.openxmlformats.org/officeDocument/2006/relationships/slideLayout" Target="../slideLayouts/slideLayout5.xml"/><Relationship Id="rId1" Type="http://schemas.openxmlformats.org/officeDocument/2006/relationships/tags" Target="../tags/tag41.xml"/><Relationship Id="rId4" Type="http://schemas.openxmlformats.org/officeDocument/2006/relationships/image" Target="../media/image1.emf"/></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5.xml"/><Relationship Id="rId1" Type="http://schemas.openxmlformats.org/officeDocument/2006/relationships/video" Target="https://www.youtube.com/embed/YD14wdDteqg?feature=oembed" TargetMode="External"/><Relationship Id="rId5" Type="http://schemas.openxmlformats.org/officeDocument/2006/relationships/hyperlink" Target="https://youtu.be/YD14wdDteqg" TargetMode="External"/><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3" Type="http://schemas.openxmlformats.org/officeDocument/2006/relationships/hyperlink" Target="https://worldsteel.org/about-steel/steelmaking-process/" TargetMode="External"/><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8.emf"/></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s://worldsteel.org/about-steel/steelmaking-process/" TargetMode="Externa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png"/><Relationship Id="rId18" Type="http://schemas.microsoft.com/office/2007/relationships/hdphoto" Target="../media/hdphoto2.wdp"/><Relationship Id="rId26" Type="http://schemas.openxmlformats.org/officeDocument/2006/relationships/image" Target="../media/image28.png"/><Relationship Id="rId39" Type="http://schemas.microsoft.com/office/2007/relationships/hdphoto" Target="../media/hdphoto9.wdp"/><Relationship Id="rId3" Type="http://schemas.openxmlformats.org/officeDocument/2006/relationships/image" Target="../media/image10.png"/><Relationship Id="rId21" Type="http://schemas.openxmlformats.org/officeDocument/2006/relationships/image" Target="../media/image25.png"/><Relationship Id="rId34" Type="http://schemas.openxmlformats.org/officeDocument/2006/relationships/image" Target="../media/image35.png"/><Relationship Id="rId7" Type="http://schemas.openxmlformats.org/officeDocument/2006/relationships/image" Target="../media/image14.png"/><Relationship Id="rId12" Type="http://schemas.openxmlformats.org/officeDocument/2006/relationships/image" Target="../media/image19.png"/><Relationship Id="rId17" Type="http://schemas.openxmlformats.org/officeDocument/2006/relationships/image" Target="../media/image23.png"/><Relationship Id="rId25" Type="http://schemas.openxmlformats.org/officeDocument/2006/relationships/image" Target="../media/image27.png"/><Relationship Id="rId33" Type="http://schemas.microsoft.com/office/2007/relationships/hdphoto" Target="../media/hdphoto6.wdp"/><Relationship Id="rId38" Type="http://schemas.openxmlformats.org/officeDocument/2006/relationships/image" Target="../media/image37.png"/><Relationship Id="rId2" Type="http://schemas.openxmlformats.org/officeDocument/2006/relationships/notesSlide" Target="../notesSlides/notesSlide5.xml"/><Relationship Id="rId16" Type="http://schemas.microsoft.com/office/2007/relationships/hdphoto" Target="../media/hdphoto1.wdp"/><Relationship Id="rId20" Type="http://schemas.microsoft.com/office/2007/relationships/hdphoto" Target="../media/hdphoto3.wdp"/><Relationship Id="rId29" Type="http://schemas.openxmlformats.org/officeDocument/2006/relationships/image" Target="../media/image31.png"/><Relationship Id="rId1" Type="http://schemas.openxmlformats.org/officeDocument/2006/relationships/slideLayout" Target="../slideLayouts/slideLayout5.xml"/><Relationship Id="rId6" Type="http://schemas.openxmlformats.org/officeDocument/2006/relationships/image" Target="../media/image13.png"/><Relationship Id="rId11" Type="http://schemas.openxmlformats.org/officeDocument/2006/relationships/image" Target="../media/image18.png"/><Relationship Id="rId24" Type="http://schemas.microsoft.com/office/2007/relationships/hdphoto" Target="../media/hdphoto5.wdp"/><Relationship Id="rId32" Type="http://schemas.openxmlformats.org/officeDocument/2006/relationships/image" Target="../media/image34.png"/><Relationship Id="rId37" Type="http://schemas.microsoft.com/office/2007/relationships/hdphoto" Target="../media/hdphoto8.wdp"/><Relationship Id="rId40" Type="http://schemas.openxmlformats.org/officeDocument/2006/relationships/image" Target="../media/image38.png"/><Relationship Id="rId5" Type="http://schemas.openxmlformats.org/officeDocument/2006/relationships/image" Target="../media/image12.png"/><Relationship Id="rId15" Type="http://schemas.openxmlformats.org/officeDocument/2006/relationships/image" Target="../media/image22.png"/><Relationship Id="rId23" Type="http://schemas.openxmlformats.org/officeDocument/2006/relationships/image" Target="../media/image26.png"/><Relationship Id="rId28" Type="http://schemas.openxmlformats.org/officeDocument/2006/relationships/image" Target="../media/image30.png"/><Relationship Id="rId36" Type="http://schemas.openxmlformats.org/officeDocument/2006/relationships/image" Target="../media/image36.png"/><Relationship Id="rId10" Type="http://schemas.openxmlformats.org/officeDocument/2006/relationships/image" Target="../media/image17.png"/><Relationship Id="rId19" Type="http://schemas.openxmlformats.org/officeDocument/2006/relationships/image" Target="../media/image24.png"/><Relationship Id="rId31" Type="http://schemas.openxmlformats.org/officeDocument/2006/relationships/image" Target="../media/image33.png"/><Relationship Id="rId4" Type="http://schemas.openxmlformats.org/officeDocument/2006/relationships/image" Target="../media/image11.png"/><Relationship Id="rId9" Type="http://schemas.openxmlformats.org/officeDocument/2006/relationships/image" Target="../media/image16.png"/><Relationship Id="rId14" Type="http://schemas.openxmlformats.org/officeDocument/2006/relationships/image" Target="../media/image21.png"/><Relationship Id="rId22" Type="http://schemas.microsoft.com/office/2007/relationships/hdphoto" Target="../media/hdphoto4.wdp"/><Relationship Id="rId27" Type="http://schemas.openxmlformats.org/officeDocument/2006/relationships/image" Target="../media/image29.png"/><Relationship Id="rId30" Type="http://schemas.openxmlformats.org/officeDocument/2006/relationships/image" Target="../media/image32.png"/><Relationship Id="rId35" Type="http://schemas.microsoft.com/office/2007/relationships/hdphoto" Target="../media/hdphoto7.wdp"/></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28814DCB-1830-B97B-311F-790947A06ACC}"/>
              </a:ext>
            </a:extLst>
          </p:cNvPr>
          <p:cNvSpPr>
            <a:spLocks noGrp="1"/>
          </p:cNvSpPr>
          <p:nvPr>
            <p:ph type="ftr" sz="quarter" idx="11"/>
          </p:nvPr>
        </p:nvSpPr>
        <p:spPr>
          <a:xfrm>
            <a:off x="6242050" y="6453336"/>
            <a:ext cx="3625549" cy="252000"/>
          </a:xfrm>
        </p:spPr>
        <p:txBody>
          <a:bodyPr/>
          <a:lstStyle/>
          <a:p>
            <a:r>
              <a:rPr lang="en-US" noProof="0" dirty="0"/>
              <a:t>Georg Weichhart / DT</a:t>
            </a:r>
          </a:p>
        </p:txBody>
      </p:sp>
      <p:sp>
        <p:nvSpPr>
          <p:cNvPr id="3" name="Date Placeholder 2">
            <a:extLst>
              <a:ext uri="{FF2B5EF4-FFF2-40B4-BE49-F238E27FC236}">
                <a16:creationId xmlns:a16="http://schemas.microsoft.com/office/drawing/2014/main" id="{2ED3C3DD-3F90-CA5B-AF08-15F89894DEBA}"/>
              </a:ext>
            </a:extLst>
          </p:cNvPr>
          <p:cNvSpPr>
            <a:spLocks noGrp="1"/>
          </p:cNvSpPr>
          <p:nvPr>
            <p:ph type="dt" sz="half" idx="10"/>
          </p:nvPr>
        </p:nvSpPr>
        <p:spPr>
          <a:xfrm>
            <a:off x="10158112" y="6453336"/>
            <a:ext cx="1050456" cy="252000"/>
          </a:xfrm>
        </p:spPr>
        <p:txBody>
          <a:bodyPr/>
          <a:lstStyle/>
          <a:p>
            <a:r>
              <a:rPr lang="en-US" noProof="0" dirty="0"/>
              <a:t>06.11.2024</a:t>
            </a:r>
          </a:p>
        </p:txBody>
      </p:sp>
      <p:pic>
        <p:nvPicPr>
          <p:cNvPr id="6" name="Picture Placeholder 5" descr="A graph and lines with a city in the background&#10;&#10;Description automatically generated with medium confidence">
            <a:extLst>
              <a:ext uri="{FF2B5EF4-FFF2-40B4-BE49-F238E27FC236}">
                <a16:creationId xmlns:a16="http://schemas.microsoft.com/office/drawing/2014/main" id="{4E830E62-8BFC-E5A5-723C-CB28A15D3892}"/>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19" r="19"/>
          <a:stretch>
            <a:fillRect/>
          </a:stretch>
        </p:blipFill>
        <p:spPr/>
      </p:pic>
      <p:sp>
        <p:nvSpPr>
          <p:cNvPr id="37" name="Textplatzhalter 36">
            <a:extLst>
              <a:ext uri="{FF2B5EF4-FFF2-40B4-BE49-F238E27FC236}">
                <a16:creationId xmlns:a16="http://schemas.microsoft.com/office/drawing/2014/main" id="{2170732E-AFF8-4E5E-BF40-468807EED5FB}"/>
              </a:ext>
            </a:extLst>
          </p:cNvPr>
          <p:cNvSpPr>
            <a:spLocks noGrp="1"/>
          </p:cNvSpPr>
          <p:nvPr>
            <p:ph type="body" sz="quarter" idx="13"/>
          </p:nvPr>
        </p:nvSpPr>
        <p:spPr>
          <a:xfrm>
            <a:off x="360000" y="5335623"/>
            <a:ext cx="3240000" cy="973138"/>
          </a:xfrm>
        </p:spPr>
        <p:txBody>
          <a:bodyPr/>
          <a:lstStyle/>
          <a:p>
            <a:r>
              <a:rPr lang="en-US" sz="1050" dirty="0"/>
              <a:t>Dr. Priv. Doz.</a:t>
            </a:r>
          </a:p>
          <a:p>
            <a:r>
              <a:rPr lang="en-US" dirty="0"/>
              <a:t>Georg Weichhart</a:t>
            </a:r>
          </a:p>
          <a:p>
            <a:r>
              <a:rPr lang="en-US" dirty="0"/>
              <a:t>Digital Transformation Manager</a:t>
            </a:r>
          </a:p>
        </p:txBody>
      </p:sp>
      <p:sp>
        <p:nvSpPr>
          <p:cNvPr id="5" name="Untertitel 4">
            <a:extLst>
              <a:ext uri="{FF2B5EF4-FFF2-40B4-BE49-F238E27FC236}">
                <a16:creationId xmlns:a16="http://schemas.microsoft.com/office/drawing/2014/main" id="{7B7A1698-3357-48AE-A437-523BC48EA72B}"/>
              </a:ext>
            </a:extLst>
          </p:cNvPr>
          <p:cNvSpPr>
            <a:spLocks noGrp="1"/>
          </p:cNvSpPr>
          <p:nvPr>
            <p:ph type="subTitle" idx="1"/>
          </p:nvPr>
        </p:nvSpPr>
        <p:spPr>
          <a:xfrm>
            <a:off x="360000" y="3140968"/>
            <a:ext cx="4680000" cy="595832"/>
          </a:xfrm>
        </p:spPr>
        <p:txBody>
          <a:bodyPr/>
          <a:lstStyle/>
          <a:p>
            <a:r>
              <a:rPr lang="en-US"/>
              <a:t>IFAC/INSTICC IN4PL 2024, Porto, </a:t>
            </a:r>
            <a:endParaRPr lang="en-US" dirty="0"/>
          </a:p>
        </p:txBody>
      </p:sp>
      <p:sp>
        <p:nvSpPr>
          <p:cNvPr id="35" name="Titel 34">
            <a:extLst>
              <a:ext uri="{FF2B5EF4-FFF2-40B4-BE49-F238E27FC236}">
                <a16:creationId xmlns:a16="http://schemas.microsoft.com/office/drawing/2014/main" id="{0073BF11-457A-452A-886E-43E97EADA30F}"/>
              </a:ext>
            </a:extLst>
          </p:cNvPr>
          <p:cNvSpPr>
            <a:spLocks noGrp="1"/>
          </p:cNvSpPr>
          <p:nvPr>
            <p:ph type="ctrTitle"/>
          </p:nvPr>
        </p:nvSpPr>
        <p:spPr>
          <a:xfrm>
            <a:off x="360000" y="1800000"/>
            <a:ext cx="4680000" cy="928889"/>
          </a:xfrm>
        </p:spPr>
        <p:txBody>
          <a:bodyPr/>
          <a:lstStyle/>
          <a:p>
            <a:r>
              <a:rPr lang="en-US" dirty="0"/>
              <a:t>Digital Transformation in Steel Industry</a:t>
            </a:r>
          </a:p>
        </p:txBody>
      </p:sp>
    </p:spTree>
    <p:extLst>
      <p:ext uri="{BB962C8B-B14F-4D97-AF65-F5344CB8AC3E}">
        <p14:creationId xmlns:p14="http://schemas.microsoft.com/office/powerpoint/2010/main" val="3037098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ontent Placeholder 14">
            <a:extLst>
              <a:ext uri="{FF2B5EF4-FFF2-40B4-BE49-F238E27FC236}">
                <a16:creationId xmlns:a16="http://schemas.microsoft.com/office/drawing/2014/main" id="{03BBD873-4AC4-4952-A554-F59A329EAB1A}"/>
              </a:ext>
            </a:extLst>
          </p:cNvPr>
          <p:cNvSpPr>
            <a:spLocks noGrp="1"/>
          </p:cNvSpPr>
          <p:nvPr>
            <p:ph idx="1"/>
          </p:nvPr>
        </p:nvSpPr>
        <p:spPr>
          <a:xfrm>
            <a:off x="360363" y="1800250"/>
            <a:ext cx="11473200" cy="4518000"/>
          </a:xfrm>
        </p:spPr>
        <p:txBody>
          <a:bodyPr/>
          <a:lstStyle/>
          <a:p>
            <a:endParaRPr lang="en-US"/>
          </a:p>
        </p:txBody>
      </p:sp>
      <p:sp>
        <p:nvSpPr>
          <p:cNvPr id="2" name="Slide Number Placeholder 1">
            <a:extLst>
              <a:ext uri="{FF2B5EF4-FFF2-40B4-BE49-F238E27FC236}">
                <a16:creationId xmlns:a16="http://schemas.microsoft.com/office/drawing/2014/main" id="{3170EFD6-A0FE-E8D7-BB8F-E3AADF53E03A}"/>
              </a:ext>
            </a:extLst>
          </p:cNvPr>
          <p:cNvSpPr>
            <a:spLocks noGrp="1"/>
          </p:cNvSpPr>
          <p:nvPr>
            <p:ph type="sldNum" sz="quarter" idx="12"/>
          </p:nvPr>
        </p:nvSpPr>
        <p:spPr/>
        <p:txBody>
          <a:bodyPr/>
          <a:lstStyle/>
          <a:p>
            <a:fld id="{0CE2C118-78B0-4948-9692-2E57815A59D4}" type="slidenum">
              <a:rPr lang="en-US" noProof="0" smtClean="0"/>
              <a:pPr/>
              <a:t>10</a:t>
            </a:fld>
            <a:endParaRPr lang="en-US" noProof="0" dirty="0"/>
          </a:p>
        </p:txBody>
      </p:sp>
      <p:sp>
        <p:nvSpPr>
          <p:cNvPr id="3" name="Footer Placeholder 2">
            <a:extLst>
              <a:ext uri="{FF2B5EF4-FFF2-40B4-BE49-F238E27FC236}">
                <a16:creationId xmlns:a16="http://schemas.microsoft.com/office/drawing/2014/main" id="{8DCF38B6-50CF-9657-4A1C-A0FC9824A33A}"/>
              </a:ext>
            </a:extLst>
          </p:cNvPr>
          <p:cNvSpPr>
            <a:spLocks noGrp="1"/>
          </p:cNvSpPr>
          <p:nvPr>
            <p:ph type="ftr" sz="quarter" idx="11"/>
          </p:nvPr>
        </p:nvSpPr>
        <p:spPr/>
        <p:txBody>
          <a:bodyPr/>
          <a:lstStyle/>
          <a:p>
            <a:r>
              <a:rPr lang="en-US" noProof="0" dirty="0"/>
              <a:t>Georg Weichhart / DT</a:t>
            </a:r>
          </a:p>
        </p:txBody>
      </p:sp>
      <p:sp>
        <p:nvSpPr>
          <p:cNvPr id="4" name="Date Placeholder 3">
            <a:extLst>
              <a:ext uri="{FF2B5EF4-FFF2-40B4-BE49-F238E27FC236}">
                <a16:creationId xmlns:a16="http://schemas.microsoft.com/office/drawing/2014/main" id="{8D719467-BBA9-6E93-B441-7B7A19C5A719}"/>
              </a:ext>
            </a:extLst>
          </p:cNvPr>
          <p:cNvSpPr>
            <a:spLocks noGrp="1"/>
          </p:cNvSpPr>
          <p:nvPr>
            <p:ph type="dt" sz="half" idx="10"/>
          </p:nvPr>
        </p:nvSpPr>
        <p:spPr/>
        <p:txBody>
          <a:bodyPr/>
          <a:lstStyle/>
          <a:p>
            <a:r>
              <a:rPr lang="en-US" noProof="0" dirty="0"/>
              <a:t>06.11.2024</a:t>
            </a:r>
          </a:p>
        </p:txBody>
      </p:sp>
      <p:sp>
        <p:nvSpPr>
          <p:cNvPr id="7" name="Title 6">
            <a:extLst>
              <a:ext uri="{FF2B5EF4-FFF2-40B4-BE49-F238E27FC236}">
                <a16:creationId xmlns:a16="http://schemas.microsoft.com/office/drawing/2014/main" id="{5D324868-70A9-A69E-501F-0923D61B8056}"/>
              </a:ext>
            </a:extLst>
          </p:cNvPr>
          <p:cNvSpPr>
            <a:spLocks noGrp="1"/>
          </p:cNvSpPr>
          <p:nvPr>
            <p:ph type="title"/>
          </p:nvPr>
        </p:nvSpPr>
        <p:spPr/>
        <p:txBody>
          <a:bodyPr/>
          <a:lstStyle/>
          <a:p>
            <a:r>
              <a:rPr lang="en-US" dirty="0"/>
              <a:t>Definitions</a:t>
            </a:r>
          </a:p>
        </p:txBody>
      </p:sp>
      <p:sp>
        <p:nvSpPr>
          <p:cNvPr id="8" name="Text Placeholder 7">
            <a:extLst>
              <a:ext uri="{FF2B5EF4-FFF2-40B4-BE49-F238E27FC236}">
                <a16:creationId xmlns:a16="http://schemas.microsoft.com/office/drawing/2014/main" id="{8FC322F0-34F9-95A1-9FEF-9F8A7A17530B}"/>
              </a:ext>
            </a:extLst>
          </p:cNvPr>
          <p:cNvSpPr>
            <a:spLocks noGrp="1"/>
          </p:cNvSpPr>
          <p:nvPr>
            <p:ph type="body" sz="quarter" idx="13"/>
          </p:nvPr>
        </p:nvSpPr>
        <p:spPr/>
        <p:txBody>
          <a:bodyPr/>
          <a:lstStyle/>
          <a:p>
            <a:r>
              <a:rPr lang="en-US" dirty="0"/>
              <a:t>Introduction</a:t>
            </a:r>
          </a:p>
        </p:txBody>
      </p:sp>
      <p:sp>
        <p:nvSpPr>
          <p:cNvPr id="11" name="TextBox 10">
            <a:extLst>
              <a:ext uri="{FF2B5EF4-FFF2-40B4-BE49-F238E27FC236}">
                <a16:creationId xmlns:a16="http://schemas.microsoft.com/office/drawing/2014/main" id="{5BD70A3A-4C4F-EC18-BF28-2480B33542CD}"/>
              </a:ext>
            </a:extLst>
          </p:cNvPr>
          <p:cNvSpPr txBox="1"/>
          <p:nvPr/>
        </p:nvSpPr>
        <p:spPr>
          <a:xfrm>
            <a:off x="360438" y="3428920"/>
            <a:ext cx="2520280" cy="720000"/>
          </a:xfrm>
          <a:prstGeom prst="rect">
            <a:avLst/>
          </a:prstGeom>
        </p:spPr>
        <p:txBody>
          <a:bodyPr vert="horz" wrap="square" lIns="0" tIns="0" rIns="0" bIns="0" rtlCol="0">
            <a:noAutofit/>
          </a:bodyPr>
          <a:lstStyle/>
          <a:p>
            <a:pPr marL="0" indent="0" algn="l">
              <a:buClr>
                <a:schemeClr val="accent1"/>
              </a:buClr>
              <a:buNone/>
            </a:pPr>
            <a:r>
              <a:rPr lang="en-US" dirty="0"/>
              <a:t>Automation Pyramid</a:t>
            </a:r>
          </a:p>
          <a:p>
            <a:pPr marL="0" indent="0" algn="l">
              <a:buClr>
                <a:schemeClr val="accent1"/>
              </a:buClr>
              <a:buNone/>
            </a:pPr>
            <a:r>
              <a:rPr lang="en-US" dirty="0"/>
              <a:t>ISO 95; </a:t>
            </a:r>
          </a:p>
        </p:txBody>
      </p:sp>
      <p:sp>
        <p:nvSpPr>
          <p:cNvPr id="16" name="Isosceles Triangle 15">
            <a:extLst>
              <a:ext uri="{FF2B5EF4-FFF2-40B4-BE49-F238E27FC236}">
                <a16:creationId xmlns:a16="http://schemas.microsoft.com/office/drawing/2014/main" id="{EE1A58EF-6426-46C3-92C1-2F1B4657EA15}"/>
              </a:ext>
            </a:extLst>
          </p:cNvPr>
          <p:cNvSpPr/>
          <p:nvPr/>
        </p:nvSpPr>
        <p:spPr>
          <a:xfrm>
            <a:off x="360438" y="1792205"/>
            <a:ext cx="7247730" cy="4518001"/>
          </a:xfrm>
          <a:prstGeom prst="triangle">
            <a:avLst/>
          </a:prstGeom>
          <a:solidFill>
            <a:schemeClr val="accent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None/>
            </a:pPr>
            <a:endParaRPr lang="en-US" dirty="0" err="1">
              <a:solidFill>
                <a:schemeClr val="tx1"/>
              </a:solidFill>
            </a:endParaRPr>
          </a:p>
        </p:txBody>
      </p:sp>
      <p:sp>
        <p:nvSpPr>
          <p:cNvPr id="5" name="Rectangle 4">
            <a:extLst>
              <a:ext uri="{FF2B5EF4-FFF2-40B4-BE49-F238E27FC236}">
                <a16:creationId xmlns:a16="http://schemas.microsoft.com/office/drawing/2014/main" id="{24FBBC22-DCE2-F79D-5B85-6FF73F95A5B3}"/>
              </a:ext>
            </a:extLst>
          </p:cNvPr>
          <p:cNvSpPr/>
          <p:nvPr/>
        </p:nvSpPr>
        <p:spPr>
          <a:xfrm>
            <a:off x="5317128" y="1901237"/>
            <a:ext cx="6048672" cy="720000"/>
          </a:xfrm>
          <a:prstGeom prst="rect">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0" indent="0">
              <a:spcBef>
                <a:spcPts val="0"/>
              </a:spcBef>
              <a:buNone/>
            </a:pPr>
            <a:r>
              <a:rPr lang="en-US" sz="1400" dirty="0">
                <a:solidFill>
                  <a:schemeClr val="tx1"/>
                </a:solidFill>
              </a:rPr>
              <a:t>Level 4: Enterprise Resource Planning</a:t>
            </a:r>
          </a:p>
          <a:p>
            <a:pPr marL="0" lvl="0" indent="0">
              <a:spcBef>
                <a:spcPts val="0"/>
              </a:spcBef>
              <a:buNone/>
            </a:pPr>
            <a:r>
              <a:rPr lang="en-US" sz="1400" dirty="0">
                <a:solidFill>
                  <a:schemeClr val="tx1"/>
                </a:solidFill>
              </a:rPr>
              <a:t>Planning Horizon: Days – Months; Enterprise</a:t>
            </a:r>
          </a:p>
        </p:txBody>
      </p:sp>
      <p:sp>
        <p:nvSpPr>
          <p:cNvPr id="6" name="Rectangle 5">
            <a:extLst>
              <a:ext uri="{FF2B5EF4-FFF2-40B4-BE49-F238E27FC236}">
                <a16:creationId xmlns:a16="http://schemas.microsoft.com/office/drawing/2014/main" id="{B011CDDB-440D-3F83-E798-1797AB2E8ECE}"/>
              </a:ext>
            </a:extLst>
          </p:cNvPr>
          <p:cNvSpPr/>
          <p:nvPr/>
        </p:nvSpPr>
        <p:spPr>
          <a:xfrm>
            <a:off x="5317128" y="2711924"/>
            <a:ext cx="6048672" cy="720000"/>
          </a:xfrm>
          <a:prstGeom prst="rect">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0" indent="0">
              <a:spcBef>
                <a:spcPts val="0"/>
              </a:spcBef>
              <a:buNone/>
            </a:pPr>
            <a:r>
              <a:rPr lang="en-US" sz="1400" dirty="0">
                <a:solidFill>
                  <a:schemeClr val="tx1"/>
                </a:solidFill>
              </a:rPr>
              <a:t>Level 3: Manufacturing Planning and Execution System</a:t>
            </a:r>
          </a:p>
          <a:p>
            <a:pPr marL="0" lvl="0" indent="0">
              <a:spcBef>
                <a:spcPts val="0"/>
              </a:spcBef>
              <a:buNone/>
            </a:pPr>
            <a:r>
              <a:rPr lang="en-US" sz="1400" dirty="0">
                <a:solidFill>
                  <a:schemeClr val="tx1"/>
                </a:solidFill>
              </a:rPr>
              <a:t>Planning Horizon: Hours (Shifts); Plant  / Shop Floor</a:t>
            </a:r>
          </a:p>
        </p:txBody>
      </p:sp>
      <p:sp>
        <p:nvSpPr>
          <p:cNvPr id="9" name="Rectangle 8">
            <a:extLst>
              <a:ext uri="{FF2B5EF4-FFF2-40B4-BE49-F238E27FC236}">
                <a16:creationId xmlns:a16="http://schemas.microsoft.com/office/drawing/2014/main" id="{BC89ADF7-1D74-44CB-5FB7-C972263D61F3}"/>
              </a:ext>
            </a:extLst>
          </p:cNvPr>
          <p:cNvSpPr/>
          <p:nvPr/>
        </p:nvSpPr>
        <p:spPr>
          <a:xfrm>
            <a:off x="5317128" y="3562723"/>
            <a:ext cx="6048672" cy="720000"/>
          </a:xfrm>
          <a:prstGeom prst="rect">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0" indent="0">
              <a:spcBef>
                <a:spcPts val="0"/>
              </a:spcBef>
              <a:buNone/>
            </a:pPr>
            <a:r>
              <a:rPr lang="en-US" sz="1400" dirty="0">
                <a:solidFill>
                  <a:schemeClr val="tx1"/>
                </a:solidFill>
              </a:rPr>
              <a:t>Level 2: Monitoring, Supervision and Human Interfaces</a:t>
            </a:r>
          </a:p>
          <a:p>
            <a:pPr marL="0" lvl="0" indent="0">
              <a:spcBef>
                <a:spcPts val="0"/>
              </a:spcBef>
              <a:buNone/>
            </a:pPr>
            <a:r>
              <a:rPr lang="en-US" sz="1400" dirty="0">
                <a:solidFill>
                  <a:schemeClr val="tx1"/>
                </a:solidFill>
              </a:rPr>
              <a:t>Planning Horizon: Seconds – Minutes; Production machine</a:t>
            </a:r>
          </a:p>
        </p:txBody>
      </p:sp>
      <p:sp>
        <p:nvSpPr>
          <p:cNvPr id="12" name="Rectangle 11">
            <a:extLst>
              <a:ext uri="{FF2B5EF4-FFF2-40B4-BE49-F238E27FC236}">
                <a16:creationId xmlns:a16="http://schemas.microsoft.com/office/drawing/2014/main" id="{0FB1C32E-B1C3-1A67-684B-E4B6B4B8F116}"/>
              </a:ext>
            </a:extLst>
          </p:cNvPr>
          <p:cNvSpPr/>
          <p:nvPr/>
        </p:nvSpPr>
        <p:spPr>
          <a:xfrm>
            <a:off x="5317128" y="4391614"/>
            <a:ext cx="6048672" cy="720000"/>
          </a:xfrm>
          <a:prstGeom prst="rect">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0" indent="0">
              <a:spcBef>
                <a:spcPts val="0"/>
              </a:spcBef>
              <a:buNone/>
            </a:pPr>
            <a:r>
              <a:rPr lang="en-US" sz="1400" dirty="0">
                <a:solidFill>
                  <a:schemeClr val="tx1"/>
                </a:solidFill>
              </a:rPr>
              <a:t>Level 1: Field level Sensors, Actuators; Programmable Logic Controller</a:t>
            </a:r>
          </a:p>
          <a:p>
            <a:pPr marL="0" lvl="0" indent="0">
              <a:spcBef>
                <a:spcPts val="0"/>
              </a:spcBef>
              <a:buNone/>
            </a:pPr>
            <a:r>
              <a:rPr lang="en-US" sz="1400" dirty="0">
                <a:solidFill>
                  <a:schemeClr val="tx1"/>
                </a:solidFill>
              </a:rPr>
              <a:t>Planning Horizon: Sub-seconds; System</a:t>
            </a:r>
          </a:p>
        </p:txBody>
      </p:sp>
      <p:sp>
        <p:nvSpPr>
          <p:cNvPr id="13" name="Rectangle 12">
            <a:extLst>
              <a:ext uri="{FF2B5EF4-FFF2-40B4-BE49-F238E27FC236}">
                <a16:creationId xmlns:a16="http://schemas.microsoft.com/office/drawing/2014/main" id="{9113D1AF-9C09-19CA-0BA3-DF9553EB532F}"/>
              </a:ext>
            </a:extLst>
          </p:cNvPr>
          <p:cNvSpPr/>
          <p:nvPr/>
        </p:nvSpPr>
        <p:spPr>
          <a:xfrm>
            <a:off x="5322762" y="5237595"/>
            <a:ext cx="6048672" cy="720000"/>
          </a:xfrm>
          <a:prstGeom prst="rect">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0" indent="0">
              <a:spcBef>
                <a:spcPts val="0"/>
              </a:spcBef>
              <a:buNone/>
            </a:pPr>
            <a:r>
              <a:rPr lang="en-US" sz="1400" dirty="0">
                <a:solidFill>
                  <a:schemeClr val="tx1"/>
                </a:solidFill>
              </a:rPr>
              <a:t>Level 0: Physical Production Process</a:t>
            </a:r>
          </a:p>
        </p:txBody>
      </p:sp>
    </p:spTree>
    <p:extLst>
      <p:ext uri="{BB962C8B-B14F-4D97-AF65-F5344CB8AC3E}">
        <p14:creationId xmlns:p14="http://schemas.microsoft.com/office/powerpoint/2010/main" val="497485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D0310F3-69B8-833B-34A7-CE028D313CAE}"/>
              </a:ext>
            </a:extLst>
          </p:cNvPr>
          <p:cNvSpPr>
            <a:spLocks noGrp="1"/>
          </p:cNvSpPr>
          <p:nvPr>
            <p:ph type="sldNum" sz="quarter" idx="12"/>
          </p:nvPr>
        </p:nvSpPr>
        <p:spPr/>
        <p:txBody>
          <a:bodyPr/>
          <a:lstStyle/>
          <a:p>
            <a:fld id="{0CE2C118-78B0-4948-9692-2E57815A59D4}" type="slidenum">
              <a:rPr lang="en-US" noProof="0" smtClean="0"/>
              <a:pPr/>
              <a:t>11</a:t>
            </a:fld>
            <a:endParaRPr lang="en-US" noProof="0" dirty="0"/>
          </a:p>
        </p:txBody>
      </p:sp>
      <p:sp>
        <p:nvSpPr>
          <p:cNvPr id="3" name="Footer Placeholder 2">
            <a:extLst>
              <a:ext uri="{FF2B5EF4-FFF2-40B4-BE49-F238E27FC236}">
                <a16:creationId xmlns:a16="http://schemas.microsoft.com/office/drawing/2014/main" id="{D6995A91-BE7D-A254-479A-4EF749A7B093}"/>
              </a:ext>
            </a:extLst>
          </p:cNvPr>
          <p:cNvSpPr>
            <a:spLocks noGrp="1"/>
          </p:cNvSpPr>
          <p:nvPr>
            <p:ph type="ftr" sz="quarter" idx="11"/>
          </p:nvPr>
        </p:nvSpPr>
        <p:spPr/>
        <p:txBody>
          <a:bodyPr/>
          <a:lstStyle/>
          <a:p>
            <a:r>
              <a:rPr lang="en-US" noProof="0" dirty="0"/>
              <a:t>Georg Weichhart / DT</a:t>
            </a:r>
          </a:p>
        </p:txBody>
      </p:sp>
      <p:sp>
        <p:nvSpPr>
          <p:cNvPr id="4" name="Date Placeholder 3">
            <a:extLst>
              <a:ext uri="{FF2B5EF4-FFF2-40B4-BE49-F238E27FC236}">
                <a16:creationId xmlns:a16="http://schemas.microsoft.com/office/drawing/2014/main" id="{2315AABD-3093-8C3E-EEE4-CF10340BDFFC}"/>
              </a:ext>
            </a:extLst>
          </p:cNvPr>
          <p:cNvSpPr>
            <a:spLocks noGrp="1"/>
          </p:cNvSpPr>
          <p:nvPr>
            <p:ph type="dt" sz="half" idx="10"/>
          </p:nvPr>
        </p:nvSpPr>
        <p:spPr/>
        <p:txBody>
          <a:bodyPr/>
          <a:lstStyle/>
          <a:p>
            <a:r>
              <a:rPr lang="en-US" noProof="0" dirty="0"/>
              <a:t>06.11.2024</a:t>
            </a:r>
          </a:p>
        </p:txBody>
      </p:sp>
      <p:sp>
        <p:nvSpPr>
          <p:cNvPr id="9" name="Text Placeholder 8">
            <a:extLst>
              <a:ext uri="{FF2B5EF4-FFF2-40B4-BE49-F238E27FC236}">
                <a16:creationId xmlns:a16="http://schemas.microsoft.com/office/drawing/2014/main" id="{34D8E41E-9469-3F45-DA2C-7C35EAA69F4C}"/>
              </a:ext>
            </a:extLst>
          </p:cNvPr>
          <p:cNvSpPr>
            <a:spLocks noGrp="1"/>
          </p:cNvSpPr>
          <p:nvPr>
            <p:ph type="body" idx="1"/>
          </p:nvPr>
        </p:nvSpPr>
        <p:spPr/>
        <p:txBody>
          <a:bodyPr/>
          <a:lstStyle/>
          <a:p>
            <a:r>
              <a:rPr lang="en-US" dirty="0"/>
              <a:t>Decarbonization</a:t>
            </a:r>
          </a:p>
        </p:txBody>
      </p:sp>
      <p:sp>
        <p:nvSpPr>
          <p:cNvPr id="7" name="Title 6">
            <a:extLst>
              <a:ext uri="{FF2B5EF4-FFF2-40B4-BE49-F238E27FC236}">
                <a16:creationId xmlns:a16="http://schemas.microsoft.com/office/drawing/2014/main" id="{E69AE31E-159B-5A72-6D52-761844DDB9CB}"/>
              </a:ext>
            </a:extLst>
          </p:cNvPr>
          <p:cNvSpPr>
            <a:spLocks noGrp="1"/>
          </p:cNvSpPr>
          <p:nvPr>
            <p:ph type="title"/>
          </p:nvPr>
        </p:nvSpPr>
        <p:spPr/>
        <p:txBody>
          <a:bodyPr/>
          <a:lstStyle/>
          <a:p>
            <a:r>
              <a:rPr lang="en-US" dirty="0"/>
              <a:t>Megatrends impacting the steel industry</a:t>
            </a:r>
          </a:p>
        </p:txBody>
      </p:sp>
      <p:pic>
        <p:nvPicPr>
          <p:cNvPr id="16" name="Picture Placeholder 15" descr="A factory with several pipes&#10;&#10;Description automatically generated with medium confidence">
            <a:extLst>
              <a:ext uri="{FF2B5EF4-FFF2-40B4-BE49-F238E27FC236}">
                <a16:creationId xmlns:a16="http://schemas.microsoft.com/office/drawing/2014/main" id="{9DB63C04-B22F-A43C-9A2E-E2E367D0E1F8}"/>
              </a:ext>
            </a:extLst>
          </p:cNvPr>
          <p:cNvPicPr>
            <a:picLocks noGrp="1" noChangeAspect="1"/>
          </p:cNvPicPr>
          <p:nvPr>
            <p:ph type="pic" sz="quarter" idx="14"/>
          </p:nvPr>
        </p:nvPicPr>
        <p:blipFill>
          <a:blip r:embed="rId2">
            <a:extLst>
              <a:ext uri="{28A0092B-C50C-407E-A947-70E740481C1C}">
                <a14:useLocalDpi xmlns:a14="http://schemas.microsoft.com/office/drawing/2010/main" val="0"/>
              </a:ext>
            </a:extLst>
          </a:blip>
          <a:srcRect l="18016" r="18016"/>
          <a:stretch>
            <a:fillRect/>
          </a:stretch>
        </p:blipFill>
        <p:spPr/>
      </p:pic>
    </p:spTree>
    <p:extLst>
      <p:ext uri="{BB962C8B-B14F-4D97-AF65-F5344CB8AC3E}">
        <p14:creationId xmlns:p14="http://schemas.microsoft.com/office/powerpoint/2010/main" val="1205664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Ellipse 38">
            <a:extLst>
              <a:ext uri="{FF2B5EF4-FFF2-40B4-BE49-F238E27FC236}">
                <a16:creationId xmlns:a16="http://schemas.microsoft.com/office/drawing/2014/main" id="{A450578A-F83B-4966-8AA0-20C3051B2371}"/>
              </a:ext>
            </a:extLst>
          </p:cNvPr>
          <p:cNvSpPr/>
          <p:nvPr/>
        </p:nvSpPr>
        <p:spPr>
          <a:xfrm>
            <a:off x="8193302" y="4088433"/>
            <a:ext cx="3651368" cy="1485228"/>
          </a:xfrm>
          <a:prstGeom prst="rect">
            <a:avLst/>
          </a:prstGeom>
          <a:solidFill>
            <a:srgbClr val="ECECED"/>
          </a:solidFill>
          <a:ln w="12700" cap="flat" cmpd="sng" algn="ctr">
            <a:noFill/>
            <a:prstDash val="solid"/>
            <a:miter lim="800000"/>
          </a:ln>
          <a:effectLst/>
        </p:spPr>
        <p:txBody>
          <a:bodyPr rtlCol="0" anchor="ctr"/>
          <a:lstStyle>
            <a:defPPr>
              <a:defRPr lang="en-US"/>
            </a:defPPr>
            <a:lvl1pPr marL="180000" lvl="0" indent="-180000" algn="l" defTabSz="180000" rtl="0" eaLnBrk="1" latinLnBrk="0" hangingPunct="1">
              <a:lnSpc>
                <a:spcPct val="100000"/>
              </a:lnSpc>
              <a:spcBef>
                <a:spcPts val="600"/>
              </a:spcBef>
              <a:buClr>
                <a:schemeClr val="bg2"/>
              </a:buClr>
              <a:buFont typeface="Arial" panose="020B0604020202020204" pitchFamily="34" charset="0"/>
              <a:buChar char="•"/>
              <a:defRPr lang="en-US" sz="1800" kern="1200">
                <a:solidFill>
                  <a:schemeClr val="lt1"/>
                </a:solidFill>
                <a:latin typeface="+mn-lt"/>
                <a:ea typeface="+mn-ea"/>
                <a:cs typeface="+mn-cs"/>
              </a:defRPr>
            </a:lvl1pPr>
            <a:lvl2pPr marL="360000" lvl="1" indent="-180000" algn="l" defTabSz="180000" rtl="0" eaLnBrk="1" latinLnBrk="0" hangingPunct="1">
              <a:lnSpc>
                <a:spcPct val="100000"/>
              </a:lnSpc>
              <a:spcBef>
                <a:spcPts val="500"/>
              </a:spcBef>
              <a:buClr>
                <a:schemeClr val="tx1"/>
              </a:buClr>
              <a:buFont typeface="Arial" panose="020B0604020202020204" pitchFamily="34" charset="0"/>
              <a:buChar char="-"/>
              <a:defRPr lang="en-US" sz="1800" kern="1200">
                <a:solidFill>
                  <a:schemeClr val="lt1"/>
                </a:solidFill>
                <a:latin typeface="+mn-lt"/>
                <a:ea typeface="+mn-ea"/>
                <a:cs typeface="+mn-cs"/>
              </a:defRPr>
            </a:lvl2pPr>
            <a:lvl3pPr marL="540000" lvl="2" indent="-180000" algn="l" defTabSz="180000" rtl="0" eaLnBrk="1" latinLnBrk="0" hangingPunct="1">
              <a:lnSpc>
                <a:spcPct val="100000"/>
              </a:lnSpc>
              <a:spcBef>
                <a:spcPts val="500"/>
              </a:spcBef>
              <a:buClr>
                <a:schemeClr val="tx1"/>
              </a:buClr>
              <a:buFont typeface="Arial" panose="020B0604020202020204" pitchFamily="34" charset="0"/>
              <a:buChar char="-"/>
              <a:defRPr lang="en-US" sz="1200" kern="1200" dirty="0">
                <a:solidFill>
                  <a:schemeClr val="lt1"/>
                </a:solidFill>
                <a:latin typeface="+mn-lt"/>
                <a:ea typeface="+mn-ea"/>
                <a:cs typeface="+mn-cs"/>
              </a:defRPr>
            </a:lvl3pPr>
            <a:lvl4pPr marL="720000" lvl="3" indent="-180000" algn="l" defTabSz="180000" rtl="0" eaLnBrk="1" latinLnBrk="0" hangingPunct="1">
              <a:lnSpc>
                <a:spcPct val="100000"/>
              </a:lnSpc>
              <a:spcBef>
                <a:spcPts val="500"/>
              </a:spcBef>
              <a:buClr>
                <a:schemeClr val="tx1"/>
              </a:buClr>
              <a:buFont typeface="Arial" panose="020B0604020202020204" pitchFamily="34" charset="0"/>
              <a:buChar char="-"/>
              <a:defRPr lang="en-US" sz="1200" kern="1200" dirty="0">
                <a:solidFill>
                  <a:schemeClr val="lt1"/>
                </a:solidFill>
                <a:latin typeface="+mn-lt"/>
                <a:ea typeface="+mn-ea"/>
                <a:cs typeface="+mn-cs"/>
              </a:defRPr>
            </a:lvl4pPr>
            <a:lvl5pPr marL="900000" lvl="4" indent="-180000" algn="l" defTabSz="180000" rtl="0" eaLnBrk="1" latinLnBrk="0" hangingPunct="1">
              <a:lnSpc>
                <a:spcPct val="100000"/>
              </a:lnSpc>
              <a:spcBef>
                <a:spcPts val="500"/>
              </a:spcBef>
              <a:buClr>
                <a:schemeClr val="tx1"/>
              </a:buClr>
              <a:buFont typeface="Arial" panose="020B0604020202020204" pitchFamily="34" charset="0"/>
              <a:buChar char="-"/>
              <a:defRPr lang="en-US" sz="1200" kern="1200" dirty="0">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ctr" defTabSz="180000" rtl="0" eaLnBrk="1" fontAlgn="auto" latinLnBrk="0" hangingPunct="1">
              <a:lnSpc>
                <a:spcPct val="100000"/>
              </a:lnSpc>
              <a:spcBef>
                <a:spcPts val="600"/>
              </a:spcBef>
              <a:spcAft>
                <a:spcPts val="0"/>
              </a:spcAft>
              <a:buClr>
                <a:srgbClr val="00587C"/>
              </a:buClr>
              <a:buSzTx/>
              <a:buFont typeface="Arial" panose="020B0604020202020204" pitchFamily="34" charset="0"/>
              <a:buNone/>
              <a:tabLst/>
              <a:defRPr/>
            </a:pPr>
            <a:endParaRPr kumimoji="0" lang="en-US" sz="1800" b="0" i="0" u="none" strike="noStrike" kern="1200" cap="none" spc="0" normalizeH="0" baseline="0" noProof="0">
              <a:ln>
                <a:noFill/>
              </a:ln>
              <a:solidFill>
                <a:srgbClr val="0C2340"/>
              </a:solidFill>
              <a:effectLst/>
              <a:uLnTx/>
              <a:uFillTx/>
              <a:latin typeface="Arial"/>
              <a:ea typeface="+mn-ea"/>
              <a:cs typeface="+mn-cs"/>
            </a:endParaRPr>
          </a:p>
        </p:txBody>
      </p:sp>
      <p:sp>
        <p:nvSpPr>
          <p:cNvPr id="21" name="Ellipse 22">
            <a:extLst>
              <a:ext uri="{FF2B5EF4-FFF2-40B4-BE49-F238E27FC236}">
                <a16:creationId xmlns:a16="http://schemas.microsoft.com/office/drawing/2014/main" id="{86B2EE4C-6091-4984-BC22-75ADE0412769}"/>
              </a:ext>
            </a:extLst>
          </p:cNvPr>
          <p:cNvSpPr/>
          <p:nvPr/>
        </p:nvSpPr>
        <p:spPr>
          <a:xfrm>
            <a:off x="4279899" y="1810467"/>
            <a:ext cx="3647587" cy="1485228"/>
          </a:xfrm>
          <a:prstGeom prst="rect">
            <a:avLst/>
          </a:prstGeom>
          <a:solidFill>
            <a:srgbClr val="ECECED"/>
          </a:solidFill>
          <a:ln w="12700" cap="flat" cmpd="sng" algn="ctr">
            <a:noFill/>
            <a:prstDash val="solid"/>
            <a:miter lim="800000"/>
          </a:ln>
          <a:effectLst/>
        </p:spPr>
        <p:txBody>
          <a:bodyPr rtlCol="0" anchor="ctr"/>
          <a:lstStyle>
            <a:defPPr>
              <a:defRPr lang="en-US"/>
            </a:defPPr>
            <a:lvl1pPr marL="180000" lvl="0" indent="-180000" algn="l" defTabSz="180000" rtl="0" eaLnBrk="1" latinLnBrk="0" hangingPunct="1">
              <a:lnSpc>
                <a:spcPct val="100000"/>
              </a:lnSpc>
              <a:spcBef>
                <a:spcPts val="600"/>
              </a:spcBef>
              <a:buClr>
                <a:schemeClr val="bg2"/>
              </a:buClr>
              <a:buFont typeface="Arial" panose="020B0604020202020204" pitchFamily="34" charset="0"/>
              <a:buChar char="•"/>
              <a:defRPr lang="en-US" sz="1800" kern="1200">
                <a:solidFill>
                  <a:schemeClr val="lt1"/>
                </a:solidFill>
                <a:latin typeface="+mn-lt"/>
                <a:ea typeface="+mn-ea"/>
                <a:cs typeface="+mn-cs"/>
              </a:defRPr>
            </a:lvl1pPr>
            <a:lvl2pPr marL="360000" lvl="1" indent="-180000" algn="l" defTabSz="180000" rtl="0" eaLnBrk="1" latinLnBrk="0" hangingPunct="1">
              <a:lnSpc>
                <a:spcPct val="100000"/>
              </a:lnSpc>
              <a:spcBef>
                <a:spcPts val="500"/>
              </a:spcBef>
              <a:buClr>
                <a:schemeClr val="tx1"/>
              </a:buClr>
              <a:buFont typeface="Arial" panose="020B0604020202020204" pitchFamily="34" charset="0"/>
              <a:buChar char="-"/>
              <a:defRPr lang="en-US" sz="1800" kern="1200">
                <a:solidFill>
                  <a:schemeClr val="lt1"/>
                </a:solidFill>
                <a:latin typeface="+mn-lt"/>
                <a:ea typeface="+mn-ea"/>
                <a:cs typeface="+mn-cs"/>
              </a:defRPr>
            </a:lvl2pPr>
            <a:lvl3pPr marL="540000" lvl="2" indent="-180000" algn="l" defTabSz="180000" rtl="0" eaLnBrk="1" latinLnBrk="0" hangingPunct="1">
              <a:lnSpc>
                <a:spcPct val="100000"/>
              </a:lnSpc>
              <a:spcBef>
                <a:spcPts val="500"/>
              </a:spcBef>
              <a:buClr>
                <a:schemeClr val="tx1"/>
              </a:buClr>
              <a:buFont typeface="Arial" panose="020B0604020202020204" pitchFamily="34" charset="0"/>
              <a:buChar char="-"/>
              <a:defRPr lang="en-US" sz="1200" kern="1200" dirty="0">
                <a:solidFill>
                  <a:schemeClr val="lt1"/>
                </a:solidFill>
                <a:latin typeface="+mn-lt"/>
                <a:ea typeface="+mn-ea"/>
                <a:cs typeface="+mn-cs"/>
              </a:defRPr>
            </a:lvl3pPr>
            <a:lvl4pPr marL="720000" lvl="3" indent="-180000" algn="l" defTabSz="180000" rtl="0" eaLnBrk="1" latinLnBrk="0" hangingPunct="1">
              <a:lnSpc>
                <a:spcPct val="100000"/>
              </a:lnSpc>
              <a:spcBef>
                <a:spcPts val="500"/>
              </a:spcBef>
              <a:buClr>
                <a:schemeClr val="tx1"/>
              </a:buClr>
              <a:buFont typeface="Arial" panose="020B0604020202020204" pitchFamily="34" charset="0"/>
              <a:buChar char="-"/>
              <a:defRPr lang="en-US" sz="1200" kern="1200" dirty="0">
                <a:solidFill>
                  <a:schemeClr val="lt1"/>
                </a:solidFill>
                <a:latin typeface="+mn-lt"/>
                <a:ea typeface="+mn-ea"/>
                <a:cs typeface="+mn-cs"/>
              </a:defRPr>
            </a:lvl4pPr>
            <a:lvl5pPr marL="900000" lvl="4" indent="-180000" algn="l" defTabSz="180000" rtl="0" eaLnBrk="1" latinLnBrk="0" hangingPunct="1">
              <a:lnSpc>
                <a:spcPct val="100000"/>
              </a:lnSpc>
              <a:spcBef>
                <a:spcPts val="500"/>
              </a:spcBef>
              <a:buClr>
                <a:schemeClr val="tx1"/>
              </a:buClr>
              <a:buFont typeface="Arial" panose="020B0604020202020204" pitchFamily="34" charset="0"/>
              <a:buChar char="-"/>
              <a:defRPr lang="en-US" sz="1200" kern="1200" dirty="0">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ctr" defTabSz="180000" rtl="0" eaLnBrk="1" fontAlgn="auto" latinLnBrk="0" hangingPunct="1">
              <a:lnSpc>
                <a:spcPct val="100000"/>
              </a:lnSpc>
              <a:spcBef>
                <a:spcPts val="600"/>
              </a:spcBef>
              <a:spcAft>
                <a:spcPts val="0"/>
              </a:spcAft>
              <a:buClr>
                <a:srgbClr val="00587C"/>
              </a:buClr>
              <a:buSzTx/>
              <a:buFont typeface="Arial" panose="020B0604020202020204" pitchFamily="34" charset="0"/>
              <a:buNone/>
              <a:tabLst/>
              <a:defRPr/>
            </a:pPr>
            <a:endParaRPr kumimoji="0" lang="en-US" sz="1800" b="0" i="0" u="none" strike="noStrike" kern="1200" cap="none" spc="0" normalizeH="0" baseline="0" noProof="0">
              <a:ln>
                <a:noFill/>
              </a:ln>
              <a:solidFill>
                <a:srgbClr val="0C2340"/>
              </a:solidFill>
              <a:effectLst/>
              <a:uLnTx/>
              <a:uFillTx/>
              <a:latin typeface="Arial"/>
              <a:ea typeface="+mn-ea"/>
              <a:cs typeface="+mn-cs"/>
            </a:endParaRPr>
          </a:p>
        </p:txBody>
      </p:sp>
      <p:sp>
        <p:nvSpPr>
          <p:cNvPr id="6" name="Foliennummernplatzhalter 5">
            <a:extLst>
              <a:ext uri="{FF2B5EF4-FFF2-40B4-BE49-F238E27FC236}">
                <a16:creationId xmlns:a16="http://schemas.microsoft.com/office/drawing/2014/main" id="{ED37BC9C-F8C2-12DC-E678-2C0F29EBA39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54BDC2-64E1-442D-AE5B-3335E076450D}" type="slidenum">
              <a:rPr kumimoji="0" lang="en-US" sz="1100" b="0" i="0" u="none" strike="noStrike" kern="1200" cap="none" spc="0" normalizeH="0" baseline="0" noProof="0" smtClean="0">
                <a:ln>
                  <a:noFill/>
                </a:ln>
                <a:solidFill>
                  <a:schemeClr val="tx1"/>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7" name="Date Placeholder 6">
            <a:extLst>
              <a:ext uri="{FF2B5EF4-FFF2-40B4-BE49-F238E27FC236}">
                <a16:creationId xmlns:a16="http://schemas.microsoft.com/office/drawing/2014/main" id="{0B5AE523-DC38-48AE-A4C7-AD410E63B3AC}"/>
              </a:ext>
            </a:extLst>
          </p:cNvPr>
          <p:cNvSpPr>
            <a:spLocks noGrp="1"/>
          </p:cNvSpPr>
          <p:nvPr>
            <p:ph type="dt" sz="half" idx="10"/>
          </p:nvPr>
        </p:nvSpPr>
        <p:spPr/>
        <p:txBody>
          <a:bodyPr/>
          <a:lstStyle/>
          <a:p>
            <a:r>
              <a:rPr lang="en-US" noProof="0" dirty="0"/>
              <a:t>10/23/2024</a:t>
            </a:r>
          </a:p>
        </p:txBody>
      </p:sp>
      <p:sp>
        <p:nvSpPr>
          <p:cNvPr id="2" name="Titel 1">
            <a:extLst>
              <a:ext uri="{FF2B5EF4-FFF2-40B4-BE49-F238E27FC236}">
                <a16:creationId xmlns:a16="http://schemas.microsoft.com/office/drawing/2014/main" id="{72CDC0E7-3F02-5427-6B83-DE3A42D8AEC8}"/>
              </a:ext>
            </a:extLst>
          </p:cNvPr>
          <p:cNvSpPr>
            <a:spLocks noGrp="1"/>
          </p:cNvSpPr>
          <p:nvPr>
            <p:ph type="title"/>
          </p:nvPr>
        </p:nvSpPr>
        <p:spPr/>
        <p:txBody>
          <a:bodyPr/>
          <a:lstStyle/>
          <a:p>
            <a:r>
              <a:rPr lang="en-US" dirty="0"/>
              <a:t>Facts &amp; figures about steel (2023)</a:t>
            </a:r>
          </a:p>
        </p:txBody>
      </p:sp>
      <p:sp>
        <p:nvSpPr>
          <p:cNvPr id="1680" name="Inhaltsplatzhalter 10">
            <a:extLst>
              <a:ext uri="{FF2B5EF4-FFF2-40B4-BE49-F238E27FC236}">
                <a16:creationId xmlns:a16="http://schemas.microsoft.com/office/drawing/2014/main" id="{F17418ED-2E2E-4E2B-AC17-7D8AC835120D}"/>
              </a:ext>
            </a:extLst>
          </p:cNvPr>
          <p:cNvSpPr txBox="1">
            <a:spLocks/>
          </p:cNvSpPr>
          <p:nvPr/>
        </p:nvSpPr>
        <p:spPr>
          <a:xfrm>
            <a:off x="400279" y="3402485"/>
            <a:ext cx="3629300" cy="216034"/>
          </a:xfrm>
          <a:prstGeom prst="rect">
            <a:avLst/>
          </a:prstGeom>
        </p:spPr>
        <p:txBody>
          <a:bodyPr lIns="0" tIns="0" rIns="0" bIns="0"/>
          <a:lstStyle>
            <a:lvl1pPr marL="179388" indent="-179388" algn="l" defTabSz="914400" rtl="0" eaLnBrk="1" latinLnBrk="0" hangingPunct="1">
              <a:lnSpc>
                <a:spcPct val="100000"/>
              </a:lnSpc>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1pPr>
            <a:lvl2pPr marL="360363" indent="-180975" algn="l" defTabSz="914400" rtl="0" eaLnBrk="1" latinLnBrk="0" hangingPunct="1">
              <a:lnSpc>
                <a:spcPct val="100000"/>
              </a:lnSpc>
              <a:spcBef>
                <a:spcPts val="500"/>
              </a:spcBef>
              <a:buClr>
                <a:schemeClr val="tx1"/>
              </a:buClr>
              <a:buFont typeface="Arial" panose="020B0604020202020204" pitchFamily="34" charset="0"/>
              <a:buChar char="-"/>
              <a:defRPr sz="1800" kern="1200">
                <a:solidFill>
                  <a:schemeClr val="tx1"/>
                </a:solidFill>
                <a:latin typeface="+mn-lt"/>
                <a:ea typeface="+mn-ea"/>
                <a:cs typeface="+mn-cs"/>
              </a:defRPr>
            </a:lvl2pPr>
            <a:lvl3pPr marL="538163" indent="-177800" algn="l" defTabSz="914400" rtl="0" eaLnBrk="1" latinLnBrk="0" hangingPunct="1">
              <a:lnSpc>
                <a:spcPct val="100000"/>
              </a:lnSpc>
              <a:spcBef>
                <a:spcPts val="500"/>
              </a:spcBef>
              <a:buClr>
                <a:schemeClr val="tx1"/>
              </a:buClr>
              <a:buFont typeface="Arial" panose="020B0604020202020204" pitchFamily="34" charset="0"/>
              <a:buChar char="-"/>
              <a:defRPr sz="1200" kern="1200">
                <a:solidFill>
                  <a:schemeClr val="tx1"/>
                </a:solidFill>
                <a:latin typeface="+mn-lt"/>
                <a:ea typeface="+mn-ea"/>
                <a:cs typeface="+mn-cs"/>
              </a:defRPr>
            </a:lvl3pPr>
            <a:lvl4pPr marL="715963" indent="-177800" algn="l" defTabSz="914400" rtl="0" eaLnBrk="1" latinLnBrk="0" hangingPunct="1">
              <a:lnSpc>
                <a:spcPct val="100000"/>
              </a:lnSpc>
              <a:spcBef>
                <a:spcPts val="500"/>
              </a:spcBef>
              <a:buClr>
                <a:schemeClr val="tx1"/>
              </a:buClr>
              <a:buFont typeface="Arial" panose="020B0604020202020204" pitchFamily="34" charset="0"/>
              <a:buChar char="-"/>
              <a:defRPr sz="1200" kern="1200">
                <a:solidFill>
                  <a:srgbClr val="63666A"/>
                </a:solidFill>
                <a:latin typeface="+mn-lt"/>
                <a:ea typeface="+mn-ea"/>
                <a:cs typeface="+mn-cs"/>
              </a:defRPr>
            </a:lvl4pPr>
            <a:lvl5pPr marL="898525" indent="-182563" algn="l" defTabSz="914400" rtl="0" eaLnBrk="1" latinLnBrk="0" hangingPunct="1">
              <a:lnSpc>
                <a:spcPct val="100000"/>
              </a:lnSpc>
              <a:spcBef>
                <a:spcPts val="500"/>
              </a:spcBef>
              <a:buClr>
                <a:schemeClr val="tx1"/>
              </a:buClr>
              <a:buFont typeface="Arial" panose="020B0604020202020204" pitchFamily="34" charset="0"/>
              <a:buChar char="-"/>
              <a:defRPr sz="1200" kern="1200">
                <a:solidFill>
                  <a:srgbClr val="97999B"/>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rgbClr val="E87722"/>
              </a:buClr>
              <a:buFont typeface="Arial" panose="020B0604020202020204" pitchFamily="34" charset="0"/>
              <a:buNone/>
            </a:pPr>
            <a:r>
              <a:rPr lang="en-US" sz="1400" dirty="0">
                <a:solidFill>
                  <a:srgbClr val="0C2340"/>
                </a:solidFill>
                <a:latin typeface="Arial"/>
              </a:rPr>
              <a:t>70% of the </a:t>
            </a:r>
            <a:r>
              <a:rPr lang="en-US" sz="1400" b="1" dirty="0">
                <a:solidFill>
                  <a:srgbClr val="0C2340"/>
                </a:solidFill>
                <a:latin typeface="Arial"/>
              </a:rPr>
              <a:t>steel production </a:t>
            </a:r>
            <a:r>
              <a:rPr lang="en-US" sz="1400" dirty="0">
                <a:solidFill>
                  <a:srgbClr val="0C2340"/>
                </a:solidFill>
                <a:latin typeface="Arial"/>
              </a:rPr>
              <a:t>runs on coal</a:t>
            </a:r>
          </a:p>
        </p:txBody>
      </p:sp>
      <p:grpSp>
        <p:nvGrpSpPr>
          <p:cNvPr id="17" name="Group 16">
            <a:extLst>
              <a:ext uri="{FF2B5EF4-FFF2-40B4-BE49-F238E27FC236}">
                <a16:creationId xmlns:a16="http://schemas.microsoft.com/office/drawing/2014/main" id="{93A6160D-292F-ECE7-D829-CBB034010C97}"/>
              </a:ext>
            </a:extLst>
          </p:cNvPr>
          <p:cNvGrpSpPr/>
          <p:nvPr/>
        </p:nvGrpSpPr>
        <p:grpSpPr>
          <a:xfrm>
            <a:off x="378281" y="1810467"/>
            <a:ext cx="3629300" cy="1485228"/>
            <a:chOff x="1428949" y="1810467"/>
            <a:chExt cx="3629300" cy="1485228"/>
          </a:xfrm>
        </p:grpSpPr>
        <p:sp>
          <p:nvSpPr>
            <p:cNvPr id="1683" name="Ellipse 14">
              <a:extLst>
                <a:ext uri="{FF2B5EF4-FFF2-40B4-BE49-F238E27FC236}">
                  <a16:creationId xmlns:a16="http://schemas.microsoft.com/office/drawing/2014/main" id="{BB7A40B3-4BCA-47F3-AB50-A95495C6D472}"/>
                </a:ext>
              </a:extLst>
            </p:cNvPr>
            <p:cNvSpPr/>
            <p:nvPr/>
          </p:nvSpPr>
          <p:spPr>
            <a:xfrm>
              <a:off x="1428949" y="1810467"/>
              <a:ext cx="3629300" cy="1485228"/>
            </a:xfrm>
            <a:prstGeom prst="rect">
              <a:avLst/>
            </a:prstGeom>
            <a:solidFill>
              <a:srgbClr val="ECECED"/>
            </a:solidFill>
            <a:ln w="12700" cap="flat" cmpd="sng" algn="ctr">
              <a:noFill/>
              <a:prstDash val="solid"/>
              <a:miter lim="800000"/>
            </a:ln>
            <a:effectLst/>
          </p:spPr>
          <p:txBody>
            <a:bodyPr rtlCol="0" anchor="ctr"/>
            <a:lstStyle>
              <a:defPPr>
                <a:defRPr lang="en-US"/>
              </a:defPPr>
              <a:lvl1pPr marL="180000" lvl="0" indent="-180000" algn="l" defTabSz="180000" rtl="0" eaLnBrk="1" latinLnBrk="0" hangingPunct="1">
                <a:lnSpc>
                  <a:spcPct val="100000"/>
                </a:lnSpc>
                <a:spcBef>
                  <a:spcPts val="600"/>
                </a:spcBef>
                <a:buClr>
                  <a:schemeClr val="bg2"/>
                </a:buClr>
                <a:buFont typeface="Arial" panose="020B0604020202020204" pitchFamily="34" charset="0"/>
                <a:buChar char="•"/>
                <a:defRPr lang="en-US" sz="1800" kern="1200">
                  <a:solidFill>
                    <a:schemeClr val="lt1"/>
                  </a:solidFill>
                  <a:latin typeface="+mn-lt"/>
                  <a:ea typeface="+mn-ea"/>
                  <a:cs typeface="+mn-cs"/>
                </a:defRPr>
              </a:lvl1pPr>
              <a:lvl2pPr marL="360000" lvl="1" indent="-180000" algn="l" defTabSz="180000" rtl="0" eaLnBrk="1" latinLnBrk="0" hangingPunct="1">
                <a:lnSpc>
                  <a:spcPct val="100000"/>
                </a:lnSpc>
                <a:spcBef>
                  <a:spcPts val="500"/>
                </a:spcBef>
                <a:buClr>
                  <a:schemeClr val="tx1"/>
                </a:buClr>
                <a:buFont typeface="Arial" panose="020B0604020202020204" pitchFamily="34" charset="0"/>
                <a:buChar char="-"/>
                <a:defRPr lang="en-US" sz="1800" kern="1200">
                  <a:solidFill>
                    <a:schemeClr val="lt1"/>
                  </a:solidFill>
                  <a:latin typeface="+mn-lt"/>
                  <a:ea typeface="+mn-ea"/>
                  <a:cs typeface="+mn-cs"/>
                </a:defRPr>
              </a:lvl2pPr>
              <a:lvl3pPr marL="540000" lvl="2" indent="-180000" algn="l" defTabSz="180000" rtl="0" eaLnBrk="1" latinLnBrk="0" hangingPunct="1">
                <a:lnSpc>
                  <a:spcPct val="100000"/>
                </a:lnSpc>
                <a:spcBef>
                  <a:spcPts val="500"/>
                </a:spcBef>
                <a:buClr>
                  <a:schemeClr val="tx1"/>
                </a:buClr>
                <a:buFont typeface="Arial" panose="020B0604020202020204" pitchFamily="34" charset="0"/>
                <a:buChar char="-"/>
                <a:defRPr lang="en-US" sz="1200" kern="1200" dirty="0">
                  <a:solidFill>
                    <a:schemeClr val="lt1"/>
                  </a:solidFill>
                  <a:latin typeface="+mn-lt"/>
                  <a:ea typeface="+mn-ea"/>
                  <a:cs typeface="+mn-cs"/>
                </a:defRPr>
              </a:lvl3pPr>
              <a:lvl4pPr marL="720000" lvl="3" indent="-180000" algn="l" defTabSz="180000" rtl="0" eaLnBrk="1" latinLnBrk="0" hangingPunct="1">
                <a:lnSpc>
                  <a:spcPct val="100000"/>
                </a:lnSpc>
                <a:spcBef>
                  <a:spcPts val="500"/>
                </a:spcBef>
                <a:buClr>
                  <a:schemeClr val="tx1"/>
                </a:buClr>
                <a:buFont typeface="Arial" panose="020B0604020202020204" pitchFamily="34" charset="0"/>
                <a:buChar char="-"/>
                <a:defRPr lang="en-US" sz="1200" kern="1200" dirty="0">
                  <a:solidFill>
                    <a:schemeClr val="lt1"/>
                  </a:solidFill>
                  <a:latin typeface="+mn-lt"/>
                  <a:ea typeface="+mn-ea"/>
                  <a:cs typeface="+mn-cs"/>
                </a:defRPr>
              </a:lvl4pPr>
              <a:lvl5pPr marL="900000" lvl="4" indent="-180000" algn="l" defTabSz="180000" rtl="0" eaLnBrk="1" latinLnBrk="0" hangingPunct="1">
                <a:lnSpc>
                  <a:spcPct val="100000"/>
                </a:lnSpc>
                <a:spcBef>
                  <a:spcPts val="500"/>
                </a:spcBef>
                <a:buClr>
                  <a:schemeClr val="tx1"/>
                </a:buClr>
                <a:buFont typeface="Arial" panose="020B0604020202020204" pitchFamily="34" charset="0"/>
                <a:buChar char="-"/>
                <a:defRPr lang="en-US" sz="1200" kern="1200" dirty="0">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ctr" defTabSz="180000" rtl="0" eaLnBrk="1" fontAlgn="auto" latinLnBrk="0" hangingPunct="1">
                <a:lnSpc>
                  <a:spcPct val="100000"/>
                </a:lnSpc>
                <a:spcBef>
                  <a:spcPts val="600"/>
                </a:spcBef>
                <a:spcAft>
                  <a:spcPts val="0"/>
                </a:spcAft>
                <a:buClr>
                  <a:srgbClr val="00587C"/>
                </a:buClr>
                <a:buSzTx/>
                <a:buFont typeface="Arial" panose="020B0604020202020204" pitchFamily="34" charset="0"/>
                <a:buNone/>
                <a:tabLst/>
                <a:defRPr/>
              </a:pPr>
              <a:endParaRPr kumimoji="0" lang="en-US" sz="1800" b="0" i="0" u="none" strike="noStrike" kern="1200" cap="none" spc="0" normalizeH="0" baseline="0" noProof="0" dirty="0">
                <a:ln>
                  <a:noFill/>
                </a:ln>
                <a:solidFill>
                  <a:srgbClr val="0C2340"/>
                </a:solidFill>
                <a:effectLst/>
                <a:uLnTx/>
                <a:uFillTx/>
                <a:latin typeface="Arial"/>
                <a:ea typeface="+mn-ea"/>
                <a:cs typeface="+mn-cs"/>
              </a:endParaRPr>
            </a:p>
          </p:txBody>
        </p:sp>
        <p:pic>
          <p:nvPicPr>
            <p:cNvPr id="1684" name="Graphic 10">
              <a:extLst>
                <a:ext uri="{FF2B5EF4-FFF2-40B4-BE49-F238E27FC236}">
                  <a16:creationId xmlns:a16="http://schemas.microsoft.com/office/drawing/2014/main" id="{6B4F413D-3A84-4EBA-8EB9-1310E125C9D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703512" y="2144685"/>
              <a:ext cx="883932" cy="797695"/>
            </a:xfrm>
            <a:prstGeom prst="rect">
              <a:avLst/>
            </a:prstGeom>
          </p:spPr>
        </p:pic>
      </p:grpSp>
      <p:sp>
        <p:nvSpPr>
          <p:cNvPr id="1685" name="TextBox 30">
            <a:extLst>
              <a:ext uri="{FF2B5EF4-FFF2-40B4-BE49-F238E27FC236}">
                <a16:creationId xmlns:a16="http://schemas.microsoft.com/office/drawing/2014/main" id="{C7EA7B0D-D474-4A5F-8AED-9F0B7620D852}"/>
              </a:ext>
            </a:extLst>
          </p:cNvPr>
          <p:cNvSpPr txBox="1"/>
          <p:nvPr/>
        </p:nvSpPr>
        <p:spPr>
          <a:xfrm>
            <a:off x="1693237" y="2395924"/>
            <a:ext cx="1309433" cy="216034"/>
          </a:xfrm>
          <a:prstGeom prst="rect">
            <a:avLst/>
          </a:prstGeom>
        </p:spPr>
        <p:txBody>
          <a:bodyPr vert="horz" wrap="square" lIns="0" tIns="0" rIns="0" bIns="0" rtlCol="0">
            <a:noAutofit/>
          </a:bodyPr>
          <a:lstStyle/>
          <a:p>
            <a:pPr marL="0" indent="0">
              <a:buClr>
                <a:srgbClr val="E87722"/>
              </a:buClr>
              <a:buFont typeface="Arial" panose="020B0604020202020204" pitchFamily="34" charset="0"/>
              <a:buNone/>
            </a:pPr>
            <a:r>
              <a:rPr lang="en-US" b="1" dirty="0">
                <a:solidFill>
                  <a:srgbClr val="E87722"/>
                </a:solidFill>
                <a:latin typeface="Arial"/>
              </a:rPr>
              <a:t>~1 850 Mt/a</a:t>
            </a:r>
          </a:p>
        </p:txBody>
      </p:sp>
      <p:sp>
        <p:nvSpPr>
          <p:cNvPr id="1681" name="Inhaltsplatzhalter 11">
            <a:extLst>
              <a:ext uri="{FF2B5EF4-FFF2-40B4-BE49-F238E27FC236}">
                <a16:creationId xmlns:a16="http://schemas.microsoft.com/office/drawing/2014/main" id="{BEB45A9C-90CD-4882-B161-CDACC80D00E5}"/>
              </a:ext>
            </a:extLst>
          </p:cNvPr>
          <p:cNvSpPr txBox="1">
            <a:spLocks/>
          </p:cNvSpPr>
          <p:nvPr/>
        </p:nvSpPr>
        <p:spPr>
          <a:xfrm>
            <a:off x="4279900" y="3402485"/>
            <a:ext cx="3629300" cy="252000"/>
          </a:xfrm>
          <a:prstGeom prst="rect">
            <a:avLst/>
          </a:prstGeom>
        </p:spPr>
        <p:txBody>
          <a:bodyPr lIns="0" tIns="0" rIns="0" bIns="0"/>
          <a:lstStyle>
            <a:lvl1pPr marL="179388" indent="-179388" algn="l" defTabSz="914400" rtl="0" eaLnBrk="1" latinLnBrk="0" hangingPunct="1">
              <a:lnSpc>
                <a:spcPct val="100000"/>
              </a:lnSpc>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1pPr>
            <a:lvl2pPr marL="360363" indent="-180975" algn="l" defTabSz="914400" rtl="0" eaLnBrk="1" latinLnBrk="0" hangingPunct="1">
              <a:lnSpc>
                <a:spcPct val="100000"/>
              </a:lnSpc>
              <a:spcBef>
                <a:spcPts val="500"/>
              </a:spcBef>
              <a:buClr>
                <a:schemeClr val="tx1"/>
              </a:buClr>
              <a:buFont typeface="Arial" panose="020B0604020202020204" pitchFamily="34" charset="0"/>
              <a:buChar char="-"/>
              <a:defRPr sz="1800" kern="1200">
                <a:solidFill>
                  <a:schemeClr val="tx1"/>
                </a:solidFill>
                <a:latin typeface="+mn-lt"/>
                <a:ea typeface="+mn-ea"/>
                <a:cs typeface="+mn-cs"/>
              </a:defRPr>
            </a:lvl2pPr>
            <a:lvl3pPr marL="538163" indent="-177800" algn="l" defTabSz="914400" rtl="0" eaLnBrk="1" latinLnBrk="0" hangingPunct="1">
              <a:lnSpc>
                <a:spcPct val="100000"/>
              </a:lnSpc>
              <a:spcBef>
                <a:spcPts val="500"/>
              </a:spcBef>
              <a:buClr>
                <a:schemeClr val="tx1"/>
              </a:buClr>
              <a:buFont typeface="Arial" panose="020B0604020202020204" pitchFamily="34" charset="0"/>
              <a:buChar char="-"/>
              <a:defRPr sz="1200" kern="1200">
                <a:solidFill>
                  <a:schemeClr val="tx1"/>
                </a:solidFill>
                <a:latin typeface="+mn-lt"/>
                <a:ea typeface="+mn-ea"/>
                <a:cs typeface="+mn-cs"/>
              </a:defRPr>
            </a:lvl3pPr>
            <a:lvl4pPr marL="715963" indent="-177800" algn="l" defTabSz="914400" rtl="0" eaLnBrk="1" latinLnBrk="0" hangingPunct="1">
              <a:lnSpc>
                <a:spcPct val="100000"/>
              </a:lnSpc>
              <a:spcBef>
                <a:spcPts val="500"/>
              </a:spcBef>
              <a:buClr>
                <a:schemeClr val="tx1"/>
              </a:buClr>
              <a:buFont typeface="Arial" panose="020B0604020202020204" pitchFamily="34" charset="0"/>
              <a:buChar char="-"/>
              <a:defRPr sz="1200" kern="1200">
                <a:solidFill>
                  <a:srgbClr val="63666A"/>
                </a:solidFill>
                <a:latin typeface="+mn-lt"/>
                <a:ea typeface="+mn-ea"/>
                <a:cs typeface="+mn-cs"/>
              </a:defRPr>
            </a:lvl4pPr>
            <a:lvl5pPr marL="898525" indent="-182563" algn="l" defTabSz="914400" rtl="0" eaLnBrk="1" latinLnBrk="0" hangingPunct="1">
              <a:lnSpc>
                <a:spcPct val="100000"/>
              </a:lnSpc>
              <a:spcBef>
                <a:spcPts val="500"/>
              </a:spcBef>
              <a:buClr>
                <a:schemeClr val="tx1"/>
              </a:buClr>
              <a:buFont typeface="Arial" panose="020B0604020202020204" pitchFamily="34" charset="0"/>
              <a:buChar char="-"/>
              <a:defRPr sz="1200" kern="1200">
                <a:solidFill>
                  <a:srgbClr val="97999B"/>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rgbClr val="E87722"/>
              </a:buClr>
              <a:buFont typeface="Arial" panose="020B0604020202020204" pitchFamily="34" charset="0"/>
              <a:buNone/>
            </a:pPr>
            <a:r>
              <a:rPr lang="en-US" sz="1400" b="1" dirty="0">
                <a:solidFill>
                  <a:srgbClr val="0C2340"/>
                </a:solidFill>
                <a:latin typeface="Arial"/>
              </a:rPr>
              <a:t>CO</a:t>
            </a:r>
            <a:r>
              <a:rPr lang="en-US" sz="1400" b="1" baseline="-25000" dirty="0">
                <a:solidFill>
                  <a:srgbClr val="0C2340"/>
                </a:solidFill>
                <a:latin typeface="Arial"/>
              </a:rPr>
              <a:t>2</a:t>
            </a:r>
            <a:r>
              <a:rPr lang="en-US" sz="1400" b="1" dirty="0">
                <a:solidFill>
                  <a:srgbClr val="0C2340"/>
                </a:solidFill>
                <a:latin typeface="Arial"/>
              </a:rPr>
              <a:t> generation </a:t>
            </a:r>
            <a:r>
              <a:rPr lang="en-US" sz="1400" dirty="0">
                <a:solidFill>
                  <a:srgbClr val="0C2340"/>
                </a:solidFill>
                <a:latin typeface="Arial"/>
              </a:rPr>
              <a:t>almost</a:t>
            </a:r>
            <a:r>
              <a:rPr lang="en-US" sz="1400" b="1" dirty="0">
                <a:solidFill>
                  <a:srgbClr val="0C2340"/>
                </a:solidFill>
                <a:latin typeface="Arial"/>
              </a:rPr>
              <a:t> </a:t>
            </a:r>
            <a:r>
              <a:rPr lang="en-US" sz="1400" dirty="0">
                <a:solidFill>
                  <a:srgbClr val="0C2340"/>
                </a:solidFill>
                <a:latin typeface="Arial"/>
              </a:rPr>
              <a:t>double than steel</a:t>
            </a:r>
            <a:br>
              <a:rPr lang="en-US" sz="1400" dirty="0">
                <a:solidFill>
                  <a:srgbClr val="0C2340"/>
                </a:solidFill>
                <a:latin typeface="Arial"/>
              </a:rPr>
            </a:br>
            <a:endParaRPr lang="en-US" sz="1400" dirty="0">
              <a:solidFill>
                <a:srgbClr val="0C2340"/>
              </a:solidFill>
              <a:latin typeface="Arial"/>
            </a:endParaRPr>
          </a:p>
        </p:txBody>
      </p:sp>
      <p:sp>
        <p:nvSpPr>
          <p:cNvPr id="1682" name="Inhaltsplatzhalter 12">
            <a:extLst>
              <a:ext uri="{FF2B5EF4-FFF2-40B4-BE49-F238E27FC236}">
                <a16:creationId xmlns:a16="http://schemas.microsoft.com/office/drawing/2014/main" id="{22EDB1FA-1753-47AD-BE06-66223C28F8DB}"/>
              </a:ext>
            </a:extLst>
          </p:cNvPr>
          <p:cNvSpPr txBox="1">
            <a:spLocks/>
          </p:cNvSpPr>
          <p:nvPr/>
        </p:nvSpPr>
        <p:spPr>
          <a:xfrm>
            <a:off x="8205787" y="3402485"/>
            <a:ext cx="3622675" cy="432069"/>
          </a:xfrm>
          <a:prstGeom prst="rect">
            <a:avLst/>
          </a:prstGeom>
        </p:spPr>
        <p:txBody>
          <a:bodyPr lIns="0" tIns="0" rIns="0" bIns="0"/>
          <a:lstStyle>
            <a:lvl1pPr marL="179388" indent="-179388" algn="l" defTabSz="914400" rtl="0" eaLnBrk="1" latinLnBrk="0" hangingPunct="1">
              <a:lnSpc>
                <a:spcPct val="100000"/>
              </a:lnSpc>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1pPr>
            <a:lvl2pPr marL="360363" indent="-180975" algn="l" defTabSz="914400" rtl="0" eaLnBrk="1" latinLnBrk="0" hangingPunct="1">
              <a:lnSpc>
                <a:spcPct val="100000"/>
              </a:lnSpc>
              <a:spcBef>
                <a:spcPts val="500"/>
              </a:spcBef>
              <a:buClr>
                <a:schemeClr val="tx1"/>
              </a:buClr>
              <a:buFont typeface="Arial" panose="020B0604020202020204" pitchFamily="34" charset="0"/>
              <a:buChar char="-"/>
              <a:defRPr sz="1800" kern="1200">
                <a:solidFill>
                  <a:schemeClr val="tx1"/>
                </a:solidFill>
                <a:latin typeface="+mn-lt"/>
                <a:ea typeface="+mn-ea"/>
                <a:cs typeface="+mn-cs"/>
              </a:defRPr>
            </a:lvl2pPr>
            <a:lvl3pPr marL="538163" indent="-177800" algn="l" defTabSz="914400" rtl="0" eaLnBrk="1" latinLnBrk="0" hangingPunct="1">
              <a:lnSpc>
                <a:spcPct val="100000"/>
              </a:lnSpc>
              <a:spcBef>
                <a:spcPts val="500"/>
              </a:spcBef>
              <a:buClr>
                <a:schemeClr val="tx1"/>
              </a:buClr>
              <a:buFont typeface="Arial" panose="020B0604020202020204" pitchFamily="34" charset="0"/>
              <a:buChar char="-"/>
              <a:defRPr sz="1200" kern="1200">
                <a:solidFill>
                  <a:schemeClr val="tx1"/>
                </a:solidFill>
                <a:latin typeface="+mn-lt"/>
                <a:ea typeface="+mn-ea"/>
                <a:cs typeface="+mn-cs"/>
              </a:defRPr>
            </a:lvl3pPr>
            <a:lvl4pPr marL="715963" indent="-177800" algn="l" defTabSz="914400" rtl="0" eaLnBrk="1" latinLnBrk="0" hangingPunct="1">
              <a:lnSpc>
                <a:spcPct val="100000"/>
              </a:lnSpc>
              <a:spcBef>
                <a:spcPts val="500"/>
              </a:spcBef>
              <a:buClr>
                <a:schemeClr val="tx1"/>
              </a:buClr>
              <a:buFont typeface="Arial" panose="020B0604020202020204" pitchFamily="34" charset="0"/>
              <a:buChar char="-"/>
              <a:defRPr sz="1200" kern="1200">
                <a:solidFill>
                  <a:srgbClr val="63666A"/>
                </a:solidFill>
                <a:latin typeface="+mn-lt"/>
                <a:ea typeface="+mn-ea"/>
                <a:cs typeface="+mn-cs"/>
              </a:defRPr>
            </a:lvl4pPr>
            <a:lvl5pPr marL="898525" indent="-182563" algn="l" defTabSz="914400" rtl="0" eaLnBrk="1" latinLnBrk="0" hangingPunct="1">
              <a:lnSpc>
                <a:spcPct val="100000"/>
              </a:lnSpc>
              <a:spcBef>
                <a:spcPts val="500"/>
              </a:spcBef>
              <a:buClr>
                <a:schemeClr val="tx1"/>
              </a:buClr>
              <a:buFont typeface="Arial" panose="020B0604020202020204" pitchFamily="34" charset="0"/>
              <a:buChar char="-"/>
              <a:defRPr sz="1200" kern="1200">
                <a:solidFill>
                  <a:srgbClr val="97999B"/>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rgbClr val="E87722"/>
              </a:buClr>
              <a:buFont typeface="Arial" panose="020B0604020202020204" pitchFamily="34" charset="0"/>
              <a:buNone/>
            </a:pPr>
            <a:r>
              <a:rPr lang="en-US" sz="1400" dirty="0">
                <a:solidFill>
                  <a:srgbClr val="0C2340"/>
                </a:solidFill>
                <a:latin typeface="Arial"/>
              </a:rPr>
              <a:t>Steel production causes appr. 8-9% </a:t>
            </a:r>
            <a:br>
              <a:rPr lang="en-US" sz="1400" dirty="0">
                <a:solidFill>
                  <a:srgbClr val="0C2340"/>
                </a:solidFill>
                <a:latin typeface="Arial"/>
              </a:rPr>
            </a:br>
            <a:r>
              <a:rPr lang="en-US" sz="1400" dirty="0">
                <a:solidFill>
                  <a:srgbClr val="0C2340"/>
                </a:solidFill>
                <a:latin typeface="Arial"/>
              </a:rPr>
              <a:t>of </a:t>
            </a:r>
            <a:r>
              <a:rPr lang="en-US" sz="1400" b="1" dirty="0">
                <a:solidFill>
                  <a:srgbClr val="0C2340"/>
                </a:solidFill>
                <a:latin typeface="Arial"/>
              </a:rPr>
              <a:t>global CO</a:t>
            </a:r>
            <a:r>
              <a:rPr lang="en-US" sz="1400" b="1" baseline="-25000" dirty="0">
                <a:solidFill>
                  <a:srgbClr val="0C2340"/>
                </a:solidFill>
                <a:latin typeface="Arial"/>
              </a:rPr>
              <a:t>2</a:t>
            </a:r>
            <a:r>
              <a:rPr lang="en-US" sz="1400" b="1" dirty="0">
                <a:solidFill>
                  <a:srgbClr val="0C2340"/>
                </a:solidFill>
                <a:latin typeface="Arial"/>
              </a:rPr>
              <a:t> emissions</a:t>
            </a:r>
            <a:br>
              <a:rPr lang="en-US" sz="1400" dirty="0">
                <a:solidFill>
                  <a:srgbClr val="0C2340"/>
                </a:solidFill>
                <a:latin typeface="Arial"/>
              </a:rPr>
            </a:br>
            <a:endParaRPr lang="en-US" sz="1400" dirty="0">
              <a:solidFill>
                <a:srgbClr val="0C2340"/>
              </a:solidFill>
              <a:latin typeface="Arial"/>
            </a:endParaRPr>
          </a:p>
          <a:p>
            <a:pPr marL="0" indent="0">
              <a:buClr>
                <a:srgbClr val="E87722"/>
              </a:buClr>
              <a:buFont typeface="Arial" panose="020B0604020202020204" pitchFamily="34" charset="0"/>
              <a:buNone/>
            </a:pPr>
            <a:br>
              <a:rPr lang="en-US" sz="1400" dirty="0">
                <a:solidFill>
                  <a:srgbClr val="0C2340"/>
                </a:solidFill>
                <a:latin typeface="Arial"/>
              </a:rPr>
            </a:br>
            <a:endParaRPr lang="en-US" sz="1400" dirty="0">
              <a:solidFill>
                <a:srgbClr val="0C2340"/>
              </a:solidFill>
              <a:latin typeface="Arial"/>
            </a:endParaRPr>
          </a:p>
        </p:txBody>
      </p:sp>
      <p:sp>
        <p:nvSpPr>
          <p:cNvPr id="1692" name="Ellipse 31">
            <a:extLst>
              <a:ext uri="{FF2B5EF4-FFF2-40B4-BE49-F238E27FC236}">
                <a16:creationId xmlns:a16="http://schemas.microsoft.com/office/drawing/2014/main" id="{E824D9EF-AE7C-4DB8-B598-54088527E19E}"/>
              </a:ext>
            </a:extLst>
          </p:cNvPr>
          <p:cNvSpPr/>
          <p:nvPr/>
        </p:nvSpPr>
        <p:spPr>
          <a:xfrm>
            <a:off x="8214568" y="1810467"/>
            <a:ext cx="3613894" cy="1485228"/>
          </a:xfrm>
          <a:prstGeom prst="rect">
            <a:avLst/>
          </a:prstGeom>
          <a:solidFill>
            <a:srgbClr val="ECECED"/>
          </a:solidFill>
          <a:ln w="12700" cap="flat" cmpd="sng" algn="ctr">
            <a:noFill/>
            <a:prstDash val="solid"/>
            <a:miter lim="800000"/>
          </a:ln>
          <a:effectLst/>
        </p:spPr>
        <p:txBody>
          <a:bodyPr rtlCol="0" anchor="ctr"/>
          <a:lstStyle>
            <a:defPPr>
              <a:defRPr lang="en-US"/>
            </a:defPPr>
            <a:lvl1pPr marL="180000" lvl="0" indent="-180000" algn="l" defTabSz="180000" rtl="0" eaLnBrk="1" latinLnBrk="0" hangingPunct="1">
              <a:lnSpc>
                <a:spcPct val="100000"/>
              </a:lnSpc>
              <a:spcBef>
                <a:spcPts val="600"/>
              </a:spcBef>
              <a:buClr>
                <a:schemeClr val="bg2"/>
              </a:buClr>
              <a:buFont typeface="Arial" panose="020B0604020202020204" pitchFamily="34" charset="0"/>
              <a:buChar char="•"/>
              <a:defRPr lang="en-US" sz="1800" kern="1200">
                <a:solidFill>
                  <a:schemeClr val="lt1"/>
                </a:solidFill>
                <a:latin typeface="+mn-lt"/>
                <a:ea typeface="+mn-ea"/>
                <a:cs typeface="+mn-cs"/>
              </a:defRPr>
            </a:lvl1pPr>
            <a:lvl2pPr marL="360000" lvl="1" indent="-180000" algn="l" defTabSz="180000" rtl="0" eaLnBrk="1" latinLnBrk="0" hangingPunct="1">
              <a:lnSpc>
                <a:spcPct val="100000"/>
              </a:lnSpc>
              <a:spcBef>
                <a:spcPts val="500"/>
              </a:spcBef>
              <a:buClr>
                <a:schemeClr val="tx1"/>
              </a:buClr>
              <a:buFont typeface="Arial" panose="020B0604020202020204" pitchFamily="34" charset="0"/>
              <a:buChar char="-"/>
              <a:defRPr lang="en-US" sz="1800" kern="1200">
                <a:solidFill>
                  <a:schemeClr val="lt1"/>
                </a:solidFill>
                <a:latin typeface="+mn-lt"/>
                <a:ea typeface="+mn-ea"/>
                <a:cs typeface="+mn-cs"/>
              </a:defRPr>
            </a:lvl2pPr>
            <a:lvl3pPr marL="540000" lvl="2" indent="-180000" algn="l" defTabSz="180000" rtl="0" eaLnBrk="1" latinLnBrk="0" hangingPunct="1">
              <a:lnSpc>
                <a:spcPct val="100000"/>
              </a:lnSpc>
              <a:spcBef>
                <a:spcPts val="500"/>
              </a:spcBef>
              <a:buClr>
                <a:schemeClr val="tx1"/>
              </a:buClr>
              <a:buFont typeface="Arial" panose="020B0604020202020204" pitchFamily="34" charset="0"/>
              <a:buChar char="-"/>
              <a:defRPr lang="en-US" sz="1200" kern="1200" dirty="0">
                <a:solidFill>
                  <a:schemeClr val="lt1"/>
                </a:solidFill>
                <a:latin typeface="+mn-lt"/>
                <a:ea typeface="+mn-ea"/>
                <a:cs typeface="+mn-cs"/>
              </a:defRPr>
            </a:lvl3pPr>
            <a:lvl4pPr marL="720000" lvl="3" indent="-180000" algn="l" defTabSz="180000" rtl="0" eaLnBrk="1" latinLnBrk="0" hangingPunct="1">
              <a:lnSpc>
                <a:spcPct val="100000"/>
              </a:lnSpc>
              <a:spcBef>
                <a:spcPts val="500"/>
              </a:spcBef>
              <a:buClr>
                <a:schemeClr val="tx1"/>
              </a:buClr>
              <a:buFont typeface="Arial" panose="020B0604020202020204" pitchFamily="34" charset="0"/>
              <a:buChar char="-"/>
              <a:defRPr lang="en-US" sz="1200" kern="1200" dirty="0">
                <a:solidFill>
                  <a:schemeClr val="lt1"/>
                </a:solidFill>
                <a:latin typeface="+mn-lt"/>
                <a:ea typeface="+mn-ea"/>
                <a:cs typeface="+mn-cs"/>
              </a:defRPr>
            </a:lvl4pPr>
            <a:lvl5pPr marL="900000" lvl="4" indent="-180000" algn="l" defTabSz="180000" rtl="0" eaLnBrk="1" latinLnBrk="0" hangingPunct="1">
              <a:lnSpc>
                <a:spcPct val="100000"/>
              </a:lnSpc>
              <a:spcBef>
                <a:spcPts val="500"/>
              </a:spcBef>
              <a:buClr>
                <a:schemeClr val="tx1"/>
              </a:buClr>
              <a:buFont typeface="Arial" panose="020B0604020202020204" pitchFamily="34" charset="0"/>
              <a:buChar char="-"/>
              <a:defRPr lang="en-US" sz="1200" kern="1200" dirty="0">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ctr" defTabSz="180000" rtl="0" eaLnBrk="1" fontAlgn="auto" latinLnBrk="0" hangingPunct="1">
              <a:lnSpc>
                <a:spcPct val="100000"/>
              </a:lnSpc>
              <a:spcBef>
                <a:spcPts val="600"/>
              </a:spcBef>
              <a:spcAft>
                <a:spcPts val="0"/>
              </a:spcAft>
              <a:buClr>
                <a:srgbClr val="00587C"/>
              </a:buClr>
              <a:buSzTx/>
              <a:buFont typeface="Arial" panose="020B0604020202020204" pitchFamily="34" charset="0"/>
              <a:buNone/>
              <a:tabLst/>
              <a:defRPr/>
            </a:pPr>
            <a:endParaRPr kumimoji="0" lang="en-US" sz="1800" b="0" i="0" u="none" strike="noStrike" kern="1200" cap="none" spc="0" normalizeH="0" baseline="0" noProof="0">
              <a:ln>
                <a:noFill/>
              </a:ln>
              <a:solidFill>
                <a:srgbClr val="0C2340"/>
              </a:solidFill>
              <a:effectLst/>
              <a:uLnTx/>
              <a:uFillTx/>
              <a:latin typeface="Arial"/>
              <a:ea typeface="+mn-ea"/>
              <a:cs typeface="+mn-cs"/>
            </a:endParaRPr>
          </a:p>
        </p:txBody>
      </p:sp>
      <p:pic>
        <p:nvPicPr>
          <p:cNvPr id="1693" name="Grafik 32">
            <a:extLst>
              <a:ext uri="{FF2B5EF4-FFF2-40B4-BE49-F238E27FC236}">
                <a16:creationId xmlns:a16="http://schemas.microsoft.com/office/drawing/2014/main" id="{DEF9CB79-A73A-4F3A-A832-2DA5ECFEA10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441917" y="2059117"/>
            <a:ext cx="818732" cy="883263"/>
          </a:xfrm>
          <a:prstGeom prst="rect">
            <a:avLst/>
          </a:prstGeom>
        </p:spPr>
      </p:pic>
      <p:sp>
        <p:nvSpPr>
          <p:cNvPr id="1694" name="TextBox 30">
            <a:extLst>
              <a:ext uri="{FF2B5EF4-FFF2-40B4-BE49-F238E27FC236}">
                <a16:creationId xmlns:a16="http://schemas.microsoft.com/office/drawing/2014/main" id="{206496CF-34DA-4F4E-91C0-02300CC0EDC1}"/>
              </a:ext>
            </a:extLst>
          </p:cNvPr>
          <p:cNvSpPr txBox="1"/>
          <p:nvPr/>
        </p:nvSpPr>
        <p:spPr>
          <a:xfrm>
            <a:off x="9608927" y="2323884"/>
            <a:ext cx="938340" cy="360114"/>
          </a:xfrm>
          <a:prstGeom prst="rect">
            <a:avLst/>
          </a:prstGeom>
        </p:spPr>
        <p:txBody>
          <a:bodyPr vert="horz" wrap="square" lIns="0" tIns="0" rIns="0" bIns="0" rtlCol="0">
            <a:noAutofit/>
          </a:bodyPr>
          <a:lstStyle/>
          <a:p>
            <a:pPr marL="0" indent="0">
              <a:buClr>
                <a:srgbClr val="E87722"/>
              </a:buClr>
              <a:buFont typeface="Arial" panose="020B0604020202020204" pitchFamily="34" charset="0"/>
              <a:buNone/>
            </a:pPr>
            <a:r>
              <a:rPr lang="en-US" b="1" dirty="0">
                <a:solidFill>
                  <a:srgbClr val="E87722"/>
                </a:solidFill>
                <a:latin typeface="Arial"/>
              </a:rPr>
              <a:t>3.6 Gt CO</a:t>
            </a:r>
            <a:r>
              <a:rPr lang="en-US" b="1" baseline="-25000" dirty="0">
                <a:solidFill>
                  <a:srgbClr val="E87722"/>
                </a:solidFill>
                <a:latin typeface="Arial"/>
              </a:rPr>
              <a:t>2 </a:t>
            </a:r>
            <a:r>
              <a:rPr lang="en-US" b="1" dirty="0">
                <a:solidFill>
                  <a:srgbClr val="E87722"/>
                </a:solidFill>
                <a:latin typeface="Arial"/>
              </a:rPr>
              <a:t>/a</a:t>
            </a:r>
          </a:p>
        </p:txBody>
      </p:sp>
      <p:sp>
        <p:nvSpPr>
          <p:cNvPr id="1699" name="Inhaltsplatzhalter 12">
            <a:extLst>
              <a:ext uri="{FF2B5EF4-FFF2-40B4-BE49-F238E27FC236}">
                <a16:creationId xmlns:a16="http://schemas.microsoft.com/office/drawing/2014/main" id="{DA632682-80B8-4D76-A6D2-556B37AC0981}"/>
              </a:ext>
            </a:extLst>
          </p:cNvPr>
          <p:cNvSpPr txBox="1">
            <a:spLocks/>
          </p:cNvSpPr>
          <p:nvPr/>
        </p:nvSpPr>
        <p:spPr>
          <a:xfrm>
            <a:off x="360000" y="5680451"/>
            <a:ext cx="3622675" cy="432069"/>
          </a:xfrm>
          <a:prstGeom prst="rect">
            <a:avLst/>
          </a:prstGeom>
        </p:spPr>
        <p:txBody>
          <a:bodyPr lIns="0" tIns="0" rIns="0" bIns="0"/>
          <a:lstStyle>
            <a:lvl1pPr marL="179388" indent="-179388" algn="l" defTabSz="914400" rtl="0" eaLnBrk="1" latinLnBrk="0" hangingPunct="1">
              <a:lnSpc>
                <a:spcPct val="100000"/>
              </a:lnSpc>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1pPr>
            <a:lvl2pPr marL="360363" indent="-180975" algn="l" defTabSz="914400" rtl="0" eaLnBrk="1" latinLnBrk="0" hangingPunct="1">
              <a:lnSpc>
                <a:spcPct val="100000"/>
              </a:lnSpc>
              <a:spcBef>
                <a:spcPts val="500"/>
              </a:spcBef>
              <a:buClr>
                <a:schemeClr val="tx1"/>
              </a:buClr>
              <a:buFont typeface="Arial" panose="020B0604020202020204" pitchFamily="34" charset="0"/>
              <a:buChar char="-"/>
              <a:defRPr sz="1800" kern="1200">
                <a:solidFill>
                  <a:schemeClr val="tx1"/>
                </a:solidFill>
                <a:latin typeface="+mn-lt"/>
                <a:ea typeface="+mn-ea"/>
                <a:cs typeface="+mn-cs"/>
              </a:defRPr>
            </a:lvl2pPr>
            <a:lvl3pPr marL="538163" indent="-177800" algn="l" defTabSz="914400" rtl="0" eaLnBrk="1" latinLnBrk="0" hangingPunct="1">
              <a:lnSpc>
                <a:spcPct val="100000"/>
              </a:lnSpc>
              <a:spcBef>
                <a:spcPts val="500"/>
              </a:spcBef>
              <a:buClr>
                <a:schemeClr val="tx1"/>
              </a:buClr>
              <a:buFont typeface="Arial" panose="020B0604020202020204" pitchFamily="34" charset="0"/>
              <a:buChar char="-"/>
              <a:defRPr sz="1200" kern="1200">
                <a:solidFill>
                  <a:schemeClr val="tx1"/>
                </a:solidFill>
                <a:latin typeface="+mn-lt"/>
                <a:ea typeface="+mn-ea"/>
                <a:cs typeface="+mn-cs"/>
              </a:defRPr>
            </a:lvl3pPr>
            <a:lvl4pPr marL="715963" indent="-177800" algn="l" defTabSz="914400" rtl="0" eaLnBrk="1" latinLnBrk="0" hangingPunct="1">
              <a:lnSpc>
                <a:spcPct val="100000"/>
              </a:lnSpc>
              <a:spcBef>
                <a:spcPts val="500"/>
              </a:spcBef>
              <a:buClr>
                <a:schemeClr val="tx1"/>
              </a:buClr>
              <a:buFont typeface="Arial" panose="020B0604020202020204" pitchFamily="34" charset="0"/>
              <a:buChar char="-"/>
              <a:defRPr sz="1200" kern="1200">
                <a:solidFill>
                  <a:srgbClr val="63666A"/>
                </a:solidFill>
                <a:latin typeface="+mn-lt"/>
                <a:ea typeface="+mn-ea"/>
                <a:cs typeface="+mn-cs"/>
              </a:defRPr>
            </a:lvl4pPr>
            <a:lvl5pPr marL="898525" indent="-182563" algn="l" defTabSz="914400" rtl="0" eaLnBrk="1" latinLnBrk="0" hangingPunct="1">
              <a:lnSpc>
                <a:spcPct val="100000"/>
              </a:lnSpc>
              <a:spcBef>
                <a:spcPts val="500"/>
              </a:spcBef>
              <a:buClr>
                <a:schemeClr val="tx1"/>
              </a:buClr>
              <a:buFont typeface="Arial" panose="020B0604020202020204" pitchFamily="34" charset="0"/>
              <a:buChar char="-"/>
              <a:defRPr sz="1200" kern="1200">
                <a:solidFill>
                  <a:srgbClr val="97999B"/>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rgbClr val="E87722"/>
              </a:buClr>
              <a:buFont typeface="Arial" panose="020B0604020202020204" pitchFamily="34" charset="0"/>
              <a:buNone/>
            </a:pPr>
            <a:r>
              <a:rPr lang="en-US" sz="1400" b="1" dirty="0">
                <a:solidFill>
                  <a:srgbClr val="0C2340"/>
                </a:solidFill>
                <a:latin typeface="Arial"/>
              </a:rPr>
              <a:t>Demand growth </a:t>
            </a:r>
            <a:r>
              <a:rPr lang="en-US" sz="1400" dirty="0">
                <a:solidFill>
                  <a:srgbClr val="0C2340"/>
                </a:solidFill>
                <a:latin typeface="Arial"/>
              </a:rPr>
              <a:t>slow down to 1% p.a.</a:t>
            </a:r>
            <a:br>
              <a:rPr lang="en-US" sz="1400" dirty="0">
                <a:solidFill>
                  <a:srgbClr val="0C2340"/>
                </a:solidFill>
                <a:latin typeface="Arial"/>
              </a:rPr>
            </a:br>
            <a:r>
              <a:rPr lang="en-US" sz="1400" dirty="0">
                <a:solidFill>
                  <a:srgbClr val="0C2340"/>
                </a:solidFill>
                <a:latin typeface="Arial"/>
              </a:rPr>
              <a:t>Driven by emerging markets &amp; renewable energy</a:t>
            </a:r>
            <a:br>
              <a:rPr lang="en-US" sz="1400" dirty="0">
                <a:solidFill>
                  <a:srgbClr val="0C2340"/>
                </a:solidFill>
                <a:latin typeface="Arial"/>
              </a:rPr>
            </a:br>
            <a:endParaRPr lang="en-US" sz="1400" dirty="0">
              <a:solidFill>
                <a:srgbClr val="0C2340"/>
              </a:solidFill>
              <a:latin typeface="Arial"/>
            </a:endParaRPr>
          </a:p>
        </p:txBody>
      </p:sp>
      <p:grpSp>
        <p:nvGrpSpPr>
          <p:cNvPr id="5" name="Group 4">
            <a:extLst>
              <a:ext uri="{FF2B5EF4-FFF2-40B4-BE49-F238E27FC236}">
                <a16:creationId xmlns:a16="http://schemas.microsoft.com/office/drawing/2014/main" id="{5B38BB2C-385E-B06C-A338-8A628EE31881}"/>
              </a:ext>
            </a:extLst>
          </p:cNvPr>
          <p:cNvGrpSpPr/>
          <p:nvPr/>
        </p:nvGrpSpPr>
        <p:grpSpPr>
          <a:xfrm>
            <a:off x="378281" y="4088433"/>
            <a:ext cx="3604394" cy="1485228"/>
            <a:chOff x="1428949" y="4291633"/>
            <a:chExt cx="3604394" cy="1485228"/>
          </a:xfrm>
        </p:grpSpPr>
        <p:sp>
          <p:nvSpPr>
            <p:cNvPr id="1700" name="Ellipse 42">
              <a:extLst>
                <a:ext uri="{FF2B5EF4-FFF2-40B4-BE49-F238E27FC236}">
                  <a16:creationId xmlns:a16="http://schemas.microsoft.com/office/drawing/2014/main" id="{B71C8E33-9540-4EA3-ABF5-4057C2780E9F}"/>
                </a:ext>
              </a:extLst>
            </p:cNvPr>
            <p:cNvSpPr/>
            <p:nvPr/>
          </p:nvSpPr>
          <p:spPr>
            <a:xfrm>
              <a:off x="1428949" y="4291633"/>
              <a:ext cx="3604394" cy="1485228"/>
            </a:xfrm>
            <a:prstGeom prst="rect">
              <a:avLst/>
            </a:prstGeom>
            <a:solidFill>
              <a:srgbClr val="ECECED"/>
            </a:solidFill>
            <a:ln w="12700" cap="flat" cmpd="sng" algn="ctr">
              <a:noFill/>
              <a:prstDash val="solid"/>
              <a:miter lim="800000"/>
            </a:ln>
            <a:effectLst/>
          </p:spPr>
          <p:txBody>
            <a:bodyPr rtlCol="0" anchor="ctr"/>
            <a:lstStyle>
              <a:defPPr>
                <a:defRPr lang="en-US"/>
              </a:defPPr>
              <a:lvl1pPr marL="180000" lvl="0" indent="-180000" algn="l" defTabSz="180000" rtl="0" eaLnBrk="1" latinLnBrk="0" hangingPunct="1">
                <a:lnSpc>
                  <a:spcPct val="100000"/>
                </a:lnSpc>
                <a:spcBef>
                  <a:spcPts val="600"/>
                </a:spcBef>
                <a:buClr>
                  <a:schemeClr val="bg2"/>
                </a:buClr>
                <a:buFont typeface="Arial" panose="020B0604020202020204" pitchFamily="34" charset="0"/>
                <a:buChar char="•"/>
                <a:defRPr lang="en-US" sz="1800" kern="1200">
                  <a:solidFill>
                    <a:schemeClr val="lt1"/>
                  </a:solidFill>
                  <a:latin typeface="+mn-lt"/>
                  <a:ea typeface="+mn-ea"/>
                  <a:cs typeface="+mn-cs"/>
                </a:defRPr>
              </a:lvl1pPr>
              <a:lvl2pPr marL="360000" lvl="1" indent="-180000" algn="l" defTabSz="180000" rtl="0" eaLnBrk="1" latinLnBrk="0" hangingPunct="1">
                <a:lnSpc>
                  <a:spcPct val="100000"/>
                </a:lnSpc>
                <a:spcBef>
                  <a:spcPts val="500"/>
                </a:spcBef>
                <a:buClr>
                  <a:schemeClr val="tx1"/>
                </a:buClr>
                <a:buFont typeface="Arial" panose="020B0604020202020204" pitchFamily="34" charset="0"/>
                <a:buChar char="-"/>
                <a:defRPr lang="en-US" sz="1800" kern="1200">
                  <a:solidFill>
                    <a:schemeClr val="lt1"/>
                  </a:solidFill>
                  <a:latin typeface="+mn-lt"/>
                  <a:ea typeface="+mn-ea"/>
                  <a:cs typeface="+mn-cs"/>
                </a:defRPr>
              </a:lvl2pPr>
              <a:lvl3pPr marL="540000" lvl="2" indent="-180000" algn="l" defTabSz="180000" rtl="0" eaLnBrk="1" latinLnBrk="0" hangingPunct="1">
                <a:lnSpc>
                  <a:spcPct val="100000"/>
                </a:lnSpc>
                <a:spcBef>
                  <a:spcPts val="500"/>
                </a:spcBef>
                <a:buClr>
                  <a:schemeClr val="tx1"/>
                </a:buClr>
                <a:buFont typeface="Arial" panose="020B0604020202020204" pitchFamily="34" charset="0"/>
                <a:buChar char="-"/>
                <a:defRPr lang="en-US" sz="1200" kern="1200" dirty="0">
                  <a:solidFill>
                    <a:schemeClr val="lt1"/>
                  </a:solidFill>
                  <a:latin typeface="+mn-lt"/>
                  <a:ea typeface="+mn-ea"/>
                  <a:cs typeface="+mn-cs"/>
                </a:defRPr>
              </a:lvl3pPr>
              <a:lvl4pPr marL="720000" lvl="3" indent="-180000" algn="l" defTabSz="180000" rtl="0" eaLnBrk="1" latinLnBrk="0" hangingPunct="1">
                <a:lnSpc>
                  <a:spcPct val="100000"/>
                </a:lnSpc>
                <a:spcBef>
                  <a:spcPts val="500"/>
                </a:spcBef>
                <a:buClr>
                  <a:schemeClr val="tx1"/>
                </a:buClr>
                <a:buFont typeface="Arial" panose="020B0604020202020204" pitchFamily="34" charset="0"/>
                <a:buChar char="-"/>
                <a:defRPr lang="en-US" sz="1200" kern="1200" dirty="0">
                  <a:solidFill>
                    <a:schemeClr val="lt1"/>
                  </a:solidFill>
                  <a:latin typeface="+mn-lt"/>
                  <a:ea typeface="+mn-ea"/>
                  <a:cs typeface="+mn-cs"/>
                </a:defRPr>
              </a:lvl4pPr>
              <a:lvl5pPr marL="900000" lvl="4" indent="-180000" algn="l" defTabSz="180000" rtl="0" eaLnBrk="1" latinLnBrk="0" hangingPunct="1">
                <a:lnSpc>
                  <a:spcPct val="100000"/>
                </a:lnSpc>
                <a:spcBef>
                  <a:spcPts val="500"/>
                </a:spcBef>
                <a:buClr>
                  <a:schemeClr val="tx1"/>
                </a:buClr>
                <a:buFont typeface="Arial" panose="020B0604020202020204" pitchFamily="34" charset="0"/>
                <a:buChar char="-"/>
                <a:defRPr lang="en-US" sz="1200" kern="1200" dirty="0">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ctr" defTabSz="180000" rtl="0" eaLnBrk="1" fontAlgn="auto" latinLnBrk="0" hangingPunct="1">
                <a:lnSpc>
                  <a:spcPct val="100000"/>
                </a:lnSpc>
                <a:spcBef>
                  <a:spcPts val="600"/>
                </a:spcBef>
                <a:spcAft>
                  <a:spcPts val="0"/>
                </a:spcAft>
                <a:buClr>
                  <a:srgbClr val="00587C"/>
                </a:buClr>
                <a:buSzTx/>
                <a:buFont typeface="Arial" panose="020B0604020202020204" pitchFamily="34" charset="0"/>
                <a:buNone/>
                <a:tabLst/>
                <a:defRPr/>
              </a:pPr>
              <a:endParaRPr kumimoji="0" lang="en-US" sz="1800" b="0" i="0" u="none" strike="noStrike" kern="1200" cap="none" spc="0" normalizeH="0" baseline="0" noProof="0" dirty="0">
                <a:ln>
                  <a:noFill/>
                </a:ln>
                <a:solidFill>
                  <a:srgbClr val="0C2340"/>
                </a:solidFill>
                <a:effectLst/>
                <a:uLnTx/>
                <a:uFillTx/>
                <a:latin typeface="Arial"/>
                <a:ea typeface="+mn-ea"/>
                <a:cs typeface="+mn-cs"/>
              </a:endParaRPr>
            </a:p>
          </p:txBody>
        </p:sp>
        <p:pic>
          <p:nvPicPr>
            <p:cNvPr id="1701" name="Grafik 43">
              <a:extLst>
                <a:ext uri="{FF2B5EF4-FFF2-40B4-BE49-F238E27FC236}">
                  <a16:creationId xmlns:a16="http://schemas.microsoft.com/office/drawing/2014/main" id="{DB3226B1-2783-4064-BD8F-C2BBAE26A04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670854" y="4628186"/>
              <a:ext cx="829776" cy="812122"/>
            </a:xfrm>
            <a:prstGeom prst="rect">
              <a:avLst/>
            </a:prstGeom>
          </p:spPr>
        </p:pic>
      </p:grpSp>
      <p:sp>
        <p:nvSpPr>
          <p:cNvPr id="1702" name="TextBox 30">
            <a:extLst>
              <a:ext uri="{FF2B5EF4-FFF2-40B4-BE49-F238E27FC236}">
                <a16:creationId xmlns:a16="http://schemas.microsoft.com/office/drawing/2014/main" id="{16CE48CB-6EDE-414D-8976-0A4665240FF5}"/>
              </a:ext>
            </a:extLst>
          </p:cNvPr>
          <p:cNvSpPr txBox="1"/>
          <p:nvPr/>
        </p:nvSpPr>
        <p:spPr>
          <a:xfrm>
            <a:off x="1693237" y="4569989"/>
            <a:ext cx="1188396" cy="432069"/>
          </a:xfrm>
          <a:prstGeom prst="rect">
            <a:avLst/>
          </a:prstGeom>
        </p:spPr>
        <p:txBody>
          <a:bodyPr vert="horz" wrap="square" lIns="0" tIns="0" rIns="0" bIns="0" rtlCol="0">
            <a:noAutofit/>
          </a:bodyPr>
          <a:lstStyle/>
          <a:p>
            <a:pPr marL="0" indent="0">
              <a:buClr>
                <a:srgbClr val="E87722"/>
              </a:buClr>
              <a:buFont typeface="Arial" panose="020B0604020202020204" pitchFamily="34" charset="0"/>
              <a:buNone/>
            </a:pPr>
            <a:r>
              <a:rPr lang="en-US" b="1" dirty="0">
                <a:solidFill>
                  <a:srgbClr val="E87722"/>
                </a:solidFill>
                <a:latin typeface="Arial"/>
              </a:rPr>
              <a:t>2 200 Mt/a by 2050</a:t>
            </a:r>
          </a:p>
        </p:txBody>
      </p:sp>
      <p:sp>
        <p:nvSpPr>
          <p:cNvPr id="1695" name="Inhaltsplatzhalter 12">
            <a:extLst>
              <a:ext uri="{FF2B5EF4-FFF2-40B4-BE49-F238E27FC236}">
                <a16:creationId xmlns:a16="http://schemas.microsoft.com/office/drawing/2014/main" id="{E881F22B-6C2C-47AD-8549-BE2F9230B986}"/>
              </a:ext>
            </a:extLst>
          </p:cNvPr>
          <p:cNvSpPr txBox="1">
            <a:spLocks/>
          </p:cNvSpPr>
          <p:nvPr/>
        </p:nvSpPr>
        <p:spPr>
          <a:xfrm>
            <a:off x="8205787" y="5680451"/>
            <a:ext cx="3622675" cy="432069"/>
          </a:xfrm>
          <a:prstGeom prst="rect">
            <a:avLst/>
          </a:prstGeom>
        </p:spPr>
        <p:txBody>
          <a:bodyPr lIns="0" tIns="0" rIns="0" bIns="0"/>
          <a:lstStyle>
            <a:lvl1pPr marL="179388" indent="-179388" algn="l" defTabSz="914400" rtl="0" eaLnBrk="1" latinLnBrk="0" hangingPunct="1">
              <a:lnSpc>
                <a:spcPct val="100000"/>
              </a:lnSpc>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1pPr>
            <a:lvl2pPr marL="360363" indent="-180975" algn="l" defTabSz="914400" rtl="0" eaLnBrk="1" latinLnBrk="0" hangingPunct="1">
              <a:lnSpc>
                <a:spcPct val="100000"/>
              </a:lnSpc>
              <a:spcBef>
                <a:spcPts val="500"/>
              </a:spcBef>
              <a:buClr>
                <a:schemeClr val="tx1"/>
              </a:buClr>
              <a:buFont typeface="Arial" panose="020B0604020202020204" pitchFamily="34" charset="0"/>
              <a:buChar char="-"/>
              <a:defRPr sz="1800" kern="1200">
                <a:solidFill>
                  <a:schemeClr val="tx1"/>
                </a:solidFill>
                <a:latin typeface="+mn-lt"/>
                <a:ea typeface="+mn-ea"/>
                <a:cs typeface="+mn-cs"/>
              </a:defRPr>
            </a:lvl2pPr>
            <a:lvl3pPr marL="538163" indent="-177800" algn="l" defTabSz="914400" rtl="0" eaLnBrk="1" latinLnBrk="0" hangingPunct="1">
              <a:lnSpc>
                <a:spcPct val="100000"/>
              </a:lnSpc>
              <a:spcBef>
                <a:spcPts val="500"/>
              </a:spcBef>
              <a:buClr>
                <a:schemeClr val="tx1"/>
              </a:buClr>
              <a:buFont typeface="Arial" panose="020B0604020202020204" pitchFamily="34" charset="0"/>
              <a:buChar char="-"/>
              <a:defRPr sz="1200" kern="1200">
                <a:solidFill>
                  <a:schemeClr val="tx1"/>
                </a:solidFill>
                <a:latin typeface="+mn-lt"/>
                <a:ea typeface="+mn-ea"/>
                <a:cs typeface="+mn-cs"/>
              </a:defRPr>
            </a:lvl3pPr>
            <a:lvl4pPr marL="715963" indent="-177800" algn="l" defTabSz="914400" rtl="0" eaLnBrk="1" latinLnBrk="0" hangingPunct="1">
              <a:lnSpc>
                <a:spcPct val="100000"/>
              </a:lnSpc>
              <a:spcBef>
                <a:spcPts val="500"/>
              </a:spcBef>
              <a:buClr>
                <a:schemeClr val="tx1"/>
              </a:buClr>
              <a:buFont typeface="Arial" panose="020B0604020202020204" pitchFamily="34" charset="0"/>
              <a:buChar char="-"/>
              <a:defRPr sz="1200" kern="1200">
                <a:solidFill>
                  <a:srgbClr val="63666A"/>
                </a:solidFill>
                <a:latin typeface="+mn-lt"/>
                <a:ea typeface="+mn-ea"/>
                <a:cs typeface="+mn-cs"/>
              </a:defRPr>
            </a:lvl4pPr>
            <a:lvl5pPr marL="898525" indent="-182563" algn="l" defTabSz="914400" rtl="0" eaLnBrk="1" latinLnBrk="0" hangingPunct="1">
              <a:lnSpc>
                <a:spcPct val="100000"/>
              </a:lnSpc>
              <a:spcBef>
                <a:spcPts val="500"/>
              </a:spcBef>
              <a:buClr>
                <a:schemeClr val="tx1"/>
              </a:buClr>
              <a:buFont typeface="Arial" panose="020B0604020202020204" pitchFamily="34" charset="0"/>
              <a:buChar char="-"/>
              <a:defRPr sz="1200" kern="1200">
                <a:solidFill>
                  <a:srgbClr val="97999B"/>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rgbClr val="E87722"/>
              </a:buClr>
              <a:buFont typeface="Arial" panose="020B0604020202020204" pitchFamily="34" charset="0"/>
              <a:buNone/>
            </a:pPr>
            <a:r>
              <a:rPr lang="en-US" sz="1400" dirty="0">
                <a:solidFill>
                  <a:srgbClr val="0C2340"/>
                </a:solidFill>
                <a:latin typeface="Arial"/>
              </a:rPr>
              <a:t>Steel consumers </a:t>
            </a:r>
            <a:r>
              <a:rPr lang="en-US" sz="1400" b="1" dirty="0">
                <a:solidFill>
                  <a:srgbClr val="0C2340"/>
                </a:solidFill>
                <a:latin typeface="Arial"/>
              </a:rPr>
              <a:t>demanding green steel</a:t>
            </a:r>
            <a:br>
              <a:rPr lang="en-US" sz="1400" b="1" dirty="0">
                <a:solidFill>
                  <a:srgbClr val="0C2340"/>
                </a:solidFill>
                <a:latin typeface="Arial"/>
              </a:rPr>
            </a:br>
            <a:r>
              <a:rPr lang="en-US" sz="1400" dirty="0">
                <a:solidFill>
                  <a:srgbClr val="0C2340"/>
                </a:solidFill>
                <a:latin typeface="Arial"/>
              </a:rPr>
              <a:t>for scope 3 already today</a:t>
            </a:r>
          </a:p>
          <a:p>
            <a:pPr marL="0" indent="0">
              <a:buClr>
                <a:srgbClr val="E87722"/>
              </a:buClr>
              <a:buFont typeface="Arial" panose="020B0604020202020204" pitchFamily="34" charset="0"/>
              <a:buNone/>
            </a:pPr>
            <a:br>
              <a:rPr lang="en-US" sz="1400" dirty="0">
                <a:solidFill>
                  <a:srgbClr val="0C2340"/>
                </a:solidFill>
                <a:latin typeface="Arial"/>
              </a:rPr>
            </a:br>
            <a:endParaRPr lang="en-US" sz="1400" dirty="0">
              <a:solidFill>
                <a:srgbClr val="0C2340"/>
              </a:solidFill>
              <a:latin typeface="Arial"/>
            </a:endParaRPr>
          </a:p>
        </p:txBody>
      </p:sp>
      <p:sp>
        <p:nvSpPr>
          <p:cNvPr id="1704" name="Textfeld 36">
            <a:extLst>
              <a:ext uri="{FF2B5EF4-FFF2-40B4-BE49-F238E27FC236}">
                <a16:creationId xmlns:a16="http://schemas.microsoft.com/office/drawing/2014/main" id="{B49627AC-61E0-4EF4-BAC8-BCB381361F30}"/>
              </a:ext>
            </a:extLst>
          </p:cNvPr>
          <p:cNvSpPr txBox="1"/>
          <p:nvPr/>
        </p:nvSpPr>
        <p:spPr>
          <a:xfrm>
            <a:off x="9608927" y="4569989"/>
            <a:ext cx="1255288" cy="553998"/>
          </a:xfrm>
          <a:prstGeom prst="rect">
            <a:avLst/>
          </a:prstGeom>
          <a:noFill/>
        </p:spPr>
        <p:txBody>
          <a:bodyPr wrap="square" lIns="0" tIns="0" rIns="0" bIns="0">
            <a:spAutoFit/>
          </a:bodyPr>
          <a:lstStyle/>
          <a:p>
            <a:pPr marL="0" indent="0">
              <a:buClr>
                <a:srgbClr val="E87722"/>
              </a:buClr>
              <a:buFont typeface="Arial" panose="020B0604020202020204" pitchFamily="34" charset="0"/>
              <a:buNone/>
            </a:pPr>
            <a:r>
              <a:rPr lang="en-US" b="1" dirty="0">
                <a:solidFill>
                  <a:srgbClr val="E87722"/>
                </a:solidFill>
                <a:latin typeface="Arial"/>
              </a:rPr>
              <a:t>75% </a:t>
            </a:r>
            <a:br>
              <a:rPr lang="en-US" b="1" dirty="0">
                <a:solidFill>
                  <a:srgbClr val="E87722"/>
                </a:solidFill>
                <a:latin typeface="Arial"/>
              </a:rPr>
            </a:br>
            <a:r>
              <a:rPr lang="en-US" b="1" dirty="0">
                <a:solidFill>
                  <a:srgbClr val="E87722"/>
                </a:solidFill>
                <a:latin typeface="Arial"/>
              </a:rPr>
              <a:t>by 2050</a:t>
            </a:r>
          </a:p>
        </p:txBody>
      </p:sp>
      <p:grpSp>
        <p:nvGrpSpPr>
          <p:cNvPr id="28" name="Group 27">
            <a:extLst>
              <a:ext uri="{FF2B5EF4-FFF2-40B4-BE49-F238E27FC236}">
                <a16:creationId xmlns:a16="http://schemas.microsoft.com/office/drawing/2014/main" id="{BCB8A873-C079-1F88-07A0-3C4A5C0D87ED}"/>
              </a:ext>
            </a:extLst>
          </p:cNvPr>
          <p:cNvGrpSpPr/>
          <p:nvPr/>
        </p:nvGrpSpPr>
        <p:grpSpPr>
          <a:xfrm>
            <a:off x="8380093" y="4253462"/>
            <a:ext cx="1024824" cy="1102446"/>
            <a:chOff x="8380093" y="4456662"/>
            <a:chExt cx="1024824" cy="1102446"/>
          </a:xfrm>
        </p:grpSpPr>
        <p:pic>
          <p:nvPicPr>
            <p:cNvPr id="1705" name="Grafik 5" descr="Auto Silhouette">
              <a:extLst>
                <a:ext uri="{FF2B5EF4-FFF2-40B4-BE49-F238E27FC236}">
                  <a16:creationId xmlns:a16="http://schemas.microsoft.com/office/drawing/2014/main" id="{AE08CFC0-9528-42AE-8A3B-3ECF04A42CD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501312" y="4456662"/>
              <a:ext cx="707522" cy="707522"/>
            </a:xfrm>
            <a:prstGeom prst="rect">
              <a:avLst/>
            </a:prstGeom>
          </p:spPr>
        </p:pic>
        <p:pic>
          <p:nvPicPr>
            <p:cNvPr id="1706" name="Grafik 10" descr="Waschmaschine Silhouette">
              <a:extLst>
                <a:ext uri="{FF2B5EF4-FFF2-40B4-BE49-F238E27FC236}">
                  <a16:creationId xmlns:a16="http://schemas.microsoft.com/office/drawing/2014/main" id="{3D5A8860-C9EC-4122-B44F-7CEFB58BA34F}"/>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9008000" y="5105373"/>
              <a:ext cx="396917" cy="396917"/>
            </a:xfrm>
            <a:prstGeom prst="rect">
              <a:avLst/>
            </a:prstGeom>
          </p:spPr>
        </p:pic>
        <p:pic>
          <p:nvPicPr>
            <p:cNvPr id="1707" name="Grafik 16" descr="Warenkorb Silhouette">
              <a:extLst>
                <a:ext uri="{FF2B5EF4-FFF2-40B4-BE49-F238E27FC236}">
                  <a16:creationId xmlns:a16="http://schemas.microsoft.com/office/drawing/2014/main" id="{43A39300-E231-4F04-845A-EEF65B940BBD}"/>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8380093" y="5087628"/>
              <a:ext cx="471480" cy="471480"/>
            </a:xfrm>
            <a:prstGeom prst="rect">
              <a:avLst/>
            </a:prstGeom>
          </p:spPr>
        </p:pic>
      </p:grpSp>
      <p:sp>
        <p:nvSpPr>
          <p:cNvPr id="1697" name="Inhaltsplatzhalter 12">
            <a:extLst>
              <a:ext uri="{FF2B5EF4-FFF2-40B4-BE49-F238E27FC236}">
                <a16:creationId xmlns:a16="http://schemas.microsoft.com/office/drawing/2014/main" id="{235BB75A-4A74-4469-B0B1-6093330B6B35}"/>
              </a:ext>
            </a:extLst>
          </p:cNvPr>
          <p:cNvSpPr txBox="1">
            <a:spLocks/>
          </p:cNvSpPr>
          <p:nvPr/>
        </p:nvSpPr>
        <p:spPr>
          <a:xfrm>
            <a:off x="4304812" y="5680451"/>
            <a:ext cx="3622675" cy="432069"/>
          </a:xfrm>
          <a:prstGeom prst="rect">
            <a:avLst/>
          </a:prstGeom>
        </p:spPr>
        <p:txBody>
          <a:bodyPr lIns="0" tIns="0" rIns="0" bIns="0"/>
          <a:lstStyle>
            <a:lvl1pPr marL="179388" indent="-179388" algn="l" defTabSz="914400" rtl="0" eaLnBrk="1" latinLnBrk="0" hangingPunct="1">
              <a:lnSpc>
                <a:spcPct val="100000"/>
              </a:lnSpc>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1pPr>
            <a:lvl2pPr marL="360363" indent="-180975" algn="l" defTabSz="914400" rtl="0" eaLnBrk="1" latinLnBrk="0" hangingPunct="1">
              <a:lnSpc>
                <a:spcPct val="100000"/>
              </a:lnSpc>
              <a:spcBef>
                <a:spcPts val="500"/>
              </a:spcBef>
              <a:buClr>
                <a:schemeClr val="tx1"/>
              </a:buClr>
              <a:buFont typeface="Arial" panose="020B0604020202020204" pitchFamily="34" charset="0"/>
              <a:buChar char="-"/>
              <a:defRPr sz="1800" kern="1200">
                <a:solidFill>
                  <a:schemeClr val="tx1"/>
                </a:solidFill>
                <a:latin typeface="+mn-lt"/>
                <a:ea typeface="+mn-ea"/>
                <a:cs typeface="+mn-cs"/>
              </a:defRPr>
            </a:lvl2pPr>
            <a:lvl3pPr marL="538163" indent="-177800" algn="l" defTabSz="914400" rtl="0" eaLnBrk="1" latinLnBrk="0" hangingPunct="1">
              <a:lnSpc>
                <a:spcPct val="100000"/>
              </a:lnSpc>
              <a:spcBef>
                <a:spcPts val="500"/>
              </a:spcBef>
              <a:buClr>
                <a:schemeClr val="tx1"/>
              </a:buClr>
              <a:buFont typeface="Arial" panose="020B0604020202020204" pitchFamily="34" charset="0"/>
              <a:buChar char="-"/>
              <a:defRPr sz="1200" kern="1200">
                <a:solidFill>
                  <a:schemeClr val="tx1"/>
                </a:solidFill>
                <a:latin typeface="+mn-lt"/>
                <a:ea typeface="+mn-ea"/>
                <a:cs typeface="+mn-cs"/>
              </a:defRPr>
            </a:lvl3pPr>
            <a:lvl4pPr marL="715963" indent="-177800" algn="l" defTabSz="914400" rtl="0" eaLnBrk="1" latinLnBrk="0" hangingPunct="1">
              <a:lnSpc>
                <a:spcPct val="100000"/>
              </a:lnSpc>
              <a:spcBef>
                <a:spcPts val="500"/>
              </a:spcBef>
              <a:buClr>
                <a:schemeClr val="tx1"/>
              </a:buClr>
              <a:buFont typeface="Arial" panose="020B0604020202020204" pitchFamily="34" charset="0"/>
              <a:buChar char="-"/>
              <a:defRPr sz="1200" kern="1200">
                <a:solidFill>
                  <a:srgbClr val="63666A"/>
                </a:solidFill>
                <a:latin typeface="+mn-lt"/>
                <a:ea typeface="+mn-ea"/>
                <a:cs typeface="+mn-cs"/>
              </a:defRPr>
            </a:lvl4pPr>
            <a:lvl5pPr marL="898525" indent="-182563" algn="l" defTabSz="914400" rtl="0" eaLnBrk="1" latinLnBrk="0" hangingPunct="1">
              <a:lnSpc>
                <a:spcPct val="100000"/>
              </a:lnSpc>
              <a:spcBef>
                <a:spcPts val="500"/>
              </a:spcBef>
              <a:buClr>
                <a:schemeClr val="tx1"/>
              </a:buClr>
              <a:buFont typeface="Arial" panose="020B0604020202020204" pitchFamily="34" charset="0"/>
              <a:buChar char="-"/>
              <a:defRPr sz="1200" kern="1200">
                <a:solidFill>
                  <a:srgbClr val="97999B"/>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rgbClr val="E87722"/>
              </a:buClr>
              <a:buFont typeface="Arial" panose="020B0604020202020204" pitchFamily="34" charset="0"/>
              <a:buNone/>
            </a:pPr>
            <a:r>
              <a:rPr lang="en-US" sz="1400" dirty="0">
                <a:solidFill>
                  <a:srgbClr val="0C2340"/>
                </a:solidFill>
                <a:latin typeface="Arial"/>
              </a:rPr>
              <a:t>Decarbonizing steel requires massive amounts of </a:t>
            </a:r>
            <a:r>
              <a:rPr lang="en-US" sz="1400" b="1" dirty="0">
                <a:solidFill>
                  <a:srgbClr val="0C2340"/>
                </a:solidFill>
                <a:latin typeface="Arial"/>
              </a:rPr>
              <a:t>green electricity</a:t>
            </a:r>
            <a:br>
              <a:rPr lang="en-US" sz="1400" dirty="0">
                <a:solidFill>
                  <a:srgbClr val="0C2340"/>
                </a:solidFill>
                <a:latin typeface="Arial"/>
              </a:rPr>
            </a:br>
            <a:endParaRPr lang="en-US" sz="1400" dirty="0">
              <a:solidFill>
                <a:srgbClr val="0C2340"/>
              </a:solidFill>
              <a:latin typeface="Arial"/>
            </a:endParaRPr>
          </a:p>
        </p:txBody>
      </p:sp>
      <p:grpSp>
        <p:nvGrpSpPr>
          <p:cNvPr id="16" name="Group 15">
            <a:extLst>
              <a:ext uri="{FF2B5EF4-FFF2-40B4-BE49-F238E27FC236}">
                <a16:creationId xmlns:a16="http://schemas.microsoft.com/office/drawing/2014/main" id="{7C077284-E605-7395-101C-DA57AB8DFCD9}"/>
              </a:ext>
            </a:extLst>
          </p:cNvPr>
          <p:cNvGrpSpPr/>
          <p:nvPr/>
        </p:nvGrpSpPr>
        <p:grpSpPr>
          <a:xfrm>
            <a:off x="4279898" y="4088433"/>
            <a:ext cx="3622675" cy="1485228"/>
            <a:chOff x="5376847" y="4291633"/>
            <a:chExt cx="3622675" cy="1485228"/>
          </a:xfrm>
        </p:grpSpPr>
        <p:sp>
          <p:nvSpPr>
            <p:cNvPr id="1698" name="Ellipse 40">
              <a:extLst>
                <a:ext uri="{FF2B5EF4-FFF2-40B4-BE49-F238E27FC236}">
                  <a16:creationId xmlns:a16="http://schemas.microsoft.com/office/drawing/2014/main" id="{7CBB495A-8D3F-4A92-B263-0DF1519AAAC5}"/>
                </a:ext>
              </a:extLst>
            </p:cNvPr>
            <p:cNvSpPr/>
            <p:nvPr/>
          </p:nvSpPr>
          <p:spPr>
            <a:xfrm>
              <a:off x="5376847" y="4291633"/>
              <a:ext cx="3622675" cy="1485228"/>
            </a:xfrm>
            <a:prstGeom prst="rect">
              <a:avLst/>
            </a:prstGeom>
            <a:solidFill>
              <a:srgbClr val="ECECED"/>
            </a:solidFill>
            <a:ln w="12700" cap="flat" cmpd="sng" algn="ctr">
              <a:noFill/>
              <a:prstDash val="solid"/>
              <a:miter lim="800000"/>
            </a:ln>
            <a:effectLst/>
          </p:spPr>
          <p:txBody>
            <a:bodyPr rtlCol="0" anchor="ctr"/>
            <a:lstStyle>
              <a:defPPr>
                <a:defRPr lang="en-US"/>
              </a:defPPr>
              <a:lvl1pPr marL="180000" lvl="0" indent="-180000" algn="l" defTabSz="180000" rtl="0" eaLnBrk="1" latinLnBrk="0" hangingPunct="1">
                <a:lnSpc>
                  <a:spcPct val="100000"/>
                </a:lnSpc>
                <a:spcBef>
                  <a:spcPts val="600"/>
                </a:spcBef>
                <a:buClr>
                  <a:schemeClr val="bg2"/>
                </a:buClr>
                <a:buFont typeface="Arial" panose="020B0604020202020204" pitchFamily="34" charset="0"/>
                <a:buChar char="•"/>
                <a:defRPr lang="en-US" sz="1800" kern="1200">
                  <a:solidFill>
                    <a:schemeClr val="lt1"/>
                  </a:solidFill>
                  <a:latin typeface="+mn-lt"/>
                  <a:ea typeface="+mn-ea"/>
                  <a:cs typeface="+mn-cs"/>
                </a:defRPr>
              </a:lvl1pPr>
              <a:lvl2pPr marL="360000" lvl="1" indent="-180000" algn="l" defTabSz="180000" rtl="0" eaLnBrk="1" latinLnBrk="0" hangingPunct="1">
                <a:lnSpc>
                  <a:spcPct val="100000"/>
                </a:lnSpc>
                <a:spcBef>
                  <a:spcPts val="500"/>
                </a:spcBef>
                <a:buClr>
                  <a:schemeClr val="tx1"/>
                </a:buClr>
                <a:buFont typeface="Arial" panose="020B0604020202020204" pitchFamily="34" charset="0"/>
                <a:buChar char="-"/>
                <a:defRPr lang="en-US" sz="1800" kern="1200">
                  <a:solidFill>
                    <a:schemeClr val="lt1"/>
                  </a:solidFill>
                  <a:latin typeface="+mn-lt"/>
                  <a:ea typeface="+mn-ea"/>
                  <a:cs typeface="+mn-cs"/>
                </a:defRPr>
              </a:lvl2pPr>
              <a:lvl3pPr marL="540000" lvl="2" indent="-180000" algn="l" defTabSz="180000" rtl="0" eaLnBrk="1" latinLnBrk="0" hangingPunct="1">
                <a:lnSpc>
                  <a:spcPct val="100000"/>
                </a:lnSpc>
                <a:spcBef>
                  <a:spcPts val="500"/>
                </a:spcBef>
                <a:buClr>
                  <a:schemeClr val="tx1"/>
                </a:buClr>
                <a:buFont typeface="Arial" panose="020B0604020202020204" pitchFamily="34" charset="0"/>
                <a:buChar char="-"/>
                <a:defRPr lang="en-US" sz="1200" kern="1200" dirty="0">
                  <a:solidFill>
                    <a:schemeClr val="lt1"/>
                  </a:solidFill>
                  <a:latin typeface="+mn-lt"/>
                  <a:ea typeface="+mn-ea"/>
                  <a:cs typeface="+mn-cs"/>
                </a:defRPr>
              </a:lvl3pPr>
              <a:lvl4pPr marL="720000" lvl="3" indent="-180000" algn="l" defTabSz="180000" rtl="0" eaLnBrk="1" latinLnBrk="0" hangingPunct="1">
                <a:lnSpc>
                  <a:spcPct val="100000"/>
                </a:lnSpc>
                <a:spcBef>
                  <a:spcPts val="500"/>
                </a:spcBef>
                <a:buClr>
                  <a:schemeClr val="tx1"/>
                </a:buClr>
                <a:buFont typeface="Arial" panose="020B0604020202020204" pitchFamily="34" charset="0"/>
                <a:buChar char="-"/>
                <a:defRPr lang="en-US" sz="1200" kern="1200" dirty="0">
                  <a:solidFill>
                    <a:schemeClr val="lt1"/>
                  </a:solidFill>
                  <a:latin typeface="+mn-lt"/>
                  <a:ea typeface="+mn-ea"/>
                  <a:cs typeface="+mn-cs"/>
                </a:defRPr>
              </a:lvl4pPr>
              <a:lvl5pPr marL="900000" lvl="4" indent="-180000" algn="l" defTabSz="180000" rtl="0" eaLnBrk="1" latinLnBrk="0" hangingPunct="1">
                <a:lnSpc>
                  <a:spcPct val="100000"/>
                </a:lnSpc>
                <a:spcBef>
                  <a:spcPts val="500"/>
                </a:spcBef>
                <a:buClr>
                  <a:schemeClr val="tx1"/>
                </a:buClr>
                <a:buFont typeface="Arial" panose="020B0604020202020204" pitchFamily="34" charset="0"/>
                <a:buChar char="-"/>
                <a:defRPr lang="en-US" sz="1200" kern="1200" dirty="0">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ctr" defTabSz="180000" rtl="0" eaLnBrk="1" fontAlgn="auto" latinLnBrk="0" hangingPunct="1">
                <a:lnSpc>
                  <a:spcPct val="100000"/>
                </a:lnSpc>
                <a:spcBef>
                  <a:spcPts val="600"/>
                </a:spcBef>
                <a:spcAft>
                  <a:spcPts val="0"/>
                </a:spcAft>
                <a:buClr>
                  <a:srgbClr val="00587C"/>
                </a:buClr>
                <a:buSzTx/>
                <a:buFont typeface="Arial" panose="020B0604020202020204" pitchFamily="34" charset="0"/>
                <a:buNone/>
                <a:tabLst/>
                <a:defRPr/>
              </a:pPr>
              <a:endParaRPr kumimoji="0" lang="en-US" sz="1800" b="0" i="0" u="none" strike="noStrike" kern="1200" cap="none" spc="0" normalizeH="0" baseline="0" noProof="0" dirty="0">
                <a:ln>
                  <a:noFill/>
                </a:ln>
                <a:solidFill>
                  <a:srgbClr val="0C2340"/>
                </a:solidFill>
                <a:effectLst/>
                <a:uLnTx/>
                <a:uFillTx/>
                <a:latin typeface="Arial"/>
                <a:ea typeface="+mn-ea"/>
                <a:cs typeface="+mn-cs"/>
              </a:endParaRPr>
            </a:p>
          </p:txBody>
        </p:sp>
        <p:pic>
          <p:nvPicPr>
            <p:cNvPr id="1703" name="Grafik 46">
              <a:extLst>
                <a:ext uri="{FF2B5EF4-FFF2-40B4-BE49-F238E27FC236}">
                  <a16:creationId xmlns:a16="http://schemas.microsoft.com/office/drawing/2014/main" id="{DF2B4DFB-2D8F-4C15-8A21-F08718F4320E}"/>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5610621" y="4559507"/>
              <a:ext cx="596209" cy="990133"/>
            </a:xfrm>
            <a:prstGeom prst="rect">
              <a:avLst/>
            </a:prstGeom>
          </p:spPr>
        </p:pic>
      </p:grpSp>
      <p:sp>
        <p:nvSpPr>
          <p:cNvPr id="1708" name="Textfeld 44">
            <a:extLst>
              <a:ext uri="{FF2B5EF4-FFF2-40B4-BE49-F238E27FC236}">
                <a16:creationId xmlns:a16="http://schemas.microsoft.com/office/drawing/2014/main" id="{91179ED8-C7B1-4BF1-BE94-61566548A017}"/>
              </a:ext>
            </a:extLst>
          </p:cNvPr>
          <p:cNvSpPr txBox="1"/>
          <p:nvPr/>
        </p:nvSpPr>
        <p:spPr>
          <a:xfrm>
            <a:off x="5332664" y="4569989"/>
            <a:ext cx="1255288" cy="553998"/>
          </a:xfrm>
          <a:prstGeom prst="rect">
            <a:avLst/>
          </a:prstGeom>
          <a:noFill/>
        </p:spPr>
        <p:txBody>
          <a:bodyPr wrap="square" lIns="0" tIns="0" rIns="0" bIns="0">
            <a:spAutoFit/>
          </a:bodyPr>
          <a:lstStyle/>
          <a:p>
            <a:pPr marL="0" indent="0">
              <a:buClr>
                <a:srgbClr val="E87722"/>
              </a:buClr>
              <a:buFont typeface="Arial" panose="020B0604020202020204" pitchFamily="34" charset="0"/>
              <a:buNone/>
            </a:pPr>
            <a:r>
              <a:rPr lang="en-US" b="1" dirty="0">
                <a:solidFill>
                  <a:srgbClr val="E87722"/>
                </a:solidFill>
                <a:latin typeface="Arial"/>
              </a:rPr>
              <a:t>70% </a:t>
            </a:r>
            <a:br>
              <a:rPr lang="en-US" b="1" dirty="0">
                <a:solidFill>
                  <a:srgbClr val="E87722"/>
                </a:solidFill>
                <a:latin typeface="Arial"/>
              </a:rPr>
            </a:br>
            <a:r>
              <a:rPr lang="en-US" b="1" dirty="0">
                <a:solidFill>
                  <a:srgbClr val="E87722"/>
                </a:solidFill>
                <a:latin typeface="Arial"/>
              </a:rPr>
              <a:t>by 2050</a:t>
            </a:r>
          </a:p>
        </p:txBody>
      </p:sp>
      <p:sp>
        <p:nvSpPr>
          <p:cNvPr id="42" name="Content Placeholder 3">
            <a:extLst>
              <a:ext uri="{FF2B5EF4-FFF2-40B4-BE49-F238E27FC236}">
                <a16:creationId xmlns:a16="http://schemas.microsoft.com/office/drawing/2014/main" id="{B1A5163E-ACCB-48F3-8356-6B2CA9F8F9DE}"/>
              </a:ext>
            </a:extLst>
          </p:cNvPr>
          <p:cNvSpPr>
            <a:spLocks noGrp="1"/>
          </p:cNvSpPr>
          <p:nvPr>
            <p:ph type="body" sz="quarter" idx="13"/>
          </p:nvPr>
        </p:nvSpPr>
        <p:spPr>
          <a:xfrm>
            <a:off x="360000" y="360000"/>
            <a:ext cx="7549200" cy="258763"/>
          </a:xfrm>
        </p:spPr>
        <p:txBody>
          <a:bodyPr/>
          <a:lstStyle/>
          <a:p>
            <a:pPr marL="0" indent="0">
              <a:buClr>
                <a:srgbClr val="E87722"/>
              </a:buClr>
              <a:buFont typeface="Arial" panose="020B0604020202020204" pitchFamily="34" charset="0"/>
              <a:buNone/>
            </a:pPr>
            <a:r>
              <a:rPr lang="en-US" dirty="0">
                <a:latin typeface="Arial"/>
              </a:rPr>
              <a:t>Challenge</a:t>
            </a:r>
            <a:endParaRPr lang="en-US" sz="1200" dirty="0">
              <a:latin typeface="Arial"/>
            </a:endParaRPr>
          </a:p>
        </p:txBody>
      </p:sp>
      <p:grpSp>
        <p:nvGrpSpPr>
          <p:cNvPr id="24" name="Group 23">
            <a:extLst>
              <a:ext uri="{FF2B5EF4-FFF2-40B4-BE49-F238E27FC236}">
                <a16:creationId xmlns:a16="http://schemas.microsoft.com/office/drawing/2014/main" id="{8522F086-1A9D-F460-B267-C8E89EA51B5D}"/>
              </a:ext>
            </a:extLst>
          </p:cNvPr>
          <p:cNvGrpSpPr/>
          <p:nvPr/>
        </p:nvGrpSpPr>
        <p:grpSpPr>
          <a:xfrm>
            <a:off x="5912198" y="2161652"/>
            <a:ext cx="823588" cy="823588"/>
            <a:chOff x="5252143" y="2445064"/>
            <a:chExt cx="823588" cy="823588"/>
          </a:xfrm>
        </p:grpSpPr>
        <p:pic>
          <p:nvPicPr>
            <p:cNvPr id="18" name="Graphic 8">
              <a:extLst>
                <a:ext uri="{FF2B5EF4-FFF2-40B4-BE49-F238E27FC236}">
                  <a16:creationId xmlns:a16="http://schemas.microsoft.com/office/drawing/2014/main" id="{67F95A61-2B62-4C2F-BEEB-B1D2C4A53EA6}"/>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5252143" y="2445064"/>
              <a:ext cx="823588" cy="823588"/>
            </a:xfrm>
            <a:prstGeom prst="rect">
              <a:avLst/>
            </a:prstGeom>
          </p:spPr>
        </p:pic>
        <p:sp>
          <p:nvSpPr>
            <p:cNvPr id="19" name="TextBox 18">
              <a:extLst>
                <a:ext uri="{FF2B5EF4-FFF2-40B4-BE49-F238E27FC236}">
                  <a16:creationId xmlns:a16="http://schemas.microsoft.com/office/drawing/2014/main" id="{A2425AC1-E1DF-42F2-955A-410242083FA8}"/>
                </a:ext>
              </a:extLst>
            </p:cNvPr>
            <p:cNvSpPr txBox="1"/>
            <p:nvPr/>
          </p:nvSpPr>
          <p:spPr>
            <a:xfrm>
              <a:off x="5456386" y="2762999"/>
              <a:ext cx="491977" cy="217319"/>
            </a:xfrm>
            <a:prstGeom prst="rect">
              <a:avLst/>
            </a:prstGeom>
          </p:spPr>
          <p:txBody>
            <a:bodyPr vert="horz" wrap="square" lIns="0" tIns="0" rIns="0" bIns="0" rtlCol="0">
              <a:noAutofit/>
            </a:bodyPr>
            <a:lstStyle/>
            <a:p>
              <a:pPr marL="0" indent="0">
                <a:buClr>
                  <a:srgbClr val="E87722"/>
                </a:buClr>
                <a:buFont typeface="Arial" panose="020B0604020202020204" pitchFamily="34" charset="0"/>
                <a:buNone/>
              </a:pPr>
              <a:r>
                <a:rPr lang="en-US" sz="1600" b="1" dirty="0">
                  <a:solidFill>
                    <a:srgbClr val="0C2340"/>
                  </a:solidFill>
                  <a:latin typeface="Arial"/>
                </a:rPr>
                <a:t>CO</a:t>
              </a:r>
              <a:r>
                <a:rPr lang="en-US" sz="1600" b="1" baseline="-25000" dirty="0">
                  <a:solidFill>
                    <a:srgbClr val="0C2340"/>
                  </a:solidFill>
                  <a:latin typeface="Arial"/>
                </a:rPr>
                <a:t>2e</a:t>
              </a:r>
            </a:p>
            <a:p>
              <a:pPr marL="0" indent="0">
                <a:buClr>
                  <a:srgbClr val="E87722"/>
                </a:buClr>
                <a:buFont typeface="Arial" panose="020B0604020202020204" pitchFamily="34" charset="0"/>
                <a:buNone/>
              </a:pPr>
              <a:endParaRPr lang="en-US" b="1" dirty="0">
                <a:solidFill>
                  <a:srgbClr val="0C2340"/>
                </a:solidFill>
                <a:latin typeface="Arial"/>
              </a:endParaRPr>
            </a:p>
          </p:txBody>
        </p:sp>
      </p:grpSp>
      <p:sp>
        <p:nvSpPr>
          <p:cNvPr id="23" name="TextBox 30">
            <a:extLst>
              <a:ext uri="{FF2B5EF4-FFF2-40B4-BE49-F238E27FC236}">
                <a16:creationId xmlns:a16="http://schemas.microsoft.com/office/drawing/2014/main" id="{94F5759E-E7E0-4387-BD3B-6A7554B3DF69}"/>
              </a:ext>
            </a:extLst>
          </p:cNvPr>
          <p:cNvSpPr txBox="1"/>
          <p:nvPr/>
        </p:nvSpPr>
        <p:spPr>
          <a:xfrm>
            <a:off x="6752940" y="2388030"/>
            <a:ext cx="726410" cy="231823"/>
          </a:xfrm>
          <a:prstGeom prst="rect">
            <a:avLst/>
          </a:prstGeom>
        </p:spPr>
        <p:txBody>
          <a:bodyPr vert="horz" wrap="square" lIns="0" tIns="0" rIns="0" bIns="0" rtlCol="0">
            <a:noAutofit/>
          </a:bodyPr>
          <a:lstStyle/>
          <a:p>
            <a:pPr marL="0" indent="0">
              <a:buClr>
                <a:srgbClr val="E87722"/>
              </a:buClr>
              <a:buFont typeface="Arial" panose="020B0604020202020204" pitchFamily="34" charset="0"/>
              <a:buNone/>
            </a:pPr>
            <a:r>
              <a:rPr lang="en-US" b="1" dirty="0">
                <a:solidFill>
                  <a:srgbClr val="E87722"/>
                </a:solidFill>
                <a:latin typeface="Arial"/>
              </a:rPr>
              <a:t>1.85 t</a:t>
            </a:r>
          </a:p>
        </p:txBody>
      </p:sp>
      <p:pic>
        <p:nvPicPr>
          <p:cNvPr id="25" name="Graphic 10">
            <a:extLst>
              <a:ext uri="{FF2B5EF4-FFF2-40B4-BE49-F238E27FC236}">
                <a16:creationId xmlns:a16="http://schemas.microsoft.com/office/drawing/2014/main" id="{F47F1D07-D633-4386-A0DB-4C6CC99521A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519892" y="2213319"/>
            <a:ext cx="726410" cy="655541"/>
          </a:xfrm>
          <a:prstGeom prst="rect">
            <a:avLst/>
          </a:prstGeom>
        </p:spPr>
      </p:pic>
      <p:sp>
        <p:nvSpPr>
          <p:cNvPr id="26" name="TextBox 30">
            <a:extLst>
              <a:ext uri="{FF2B5EF4-FFF2-40B4-BE49-F238E27FC236}">
                <a16:creationId xmlns:a16="http://schemas.microsoft.com/office/drawing/2014/main" id="{E34C4DC2-BCC0-4F45-9331-A8AAB25C17EF}"/>
              </a:ext>
            </a:extLst>
          </p:cNvPr>
          <p:cNvSpPr txBox="1"/>
          <p:nvPr/>
        </p:nvSpPr>
        <p:spPr>
          <a:xfrm>
            <a:off x="5332664" y="2388030"/>
            <a:ext cx="280211" cy="231823"/>
          </a:xfrm>
          <a:prstGeom prst="rect">
            <a:avLst/>
          </a:prstGeom>
        </p:spPr>
        <p:txBody>
          <a:bodyPr vert="horz" wrap="square" lIns="0" tIns="0" rIns="0" bIns="0" rtlCol="0">
            <a:noAutofit/>
          </a:bodyPr>
          <a:lstStyle/>
          <a:p>
            <a:pPr marL="0" indent="0">
              <a:buClr>
                <a:srgbClr val="E87722"/>
              </a:buClr>
              <a:buFont typeface="Arial" panose="020B0604020202020204" pitchFamily="34" charset="0"/>
              <a:buNone/>
            </a:pPr>
            <a:r>
              <a:rPr lang="en-US" b="1" dirty="0">
                <a:solidFill>
                  <a:srgbClr val="E87722"/>
                </a:solidFill>
                <a:latin typeface="Arial"/>
              </a:rPr>
              <a:t>1 t</a:t>
            </a:r>
          </a:p>
        </p:txBody>
      </p:sp>
      <p:sp>
        <p:nvSpPr>
          <p:cNvPr id="3" name="Fußzeilenplatzhalter 46">
            <a:extLst>
              <a:ext uri="{FF2B5EF4-FFF2-40B4-BE49-F238E27FC236}">
                <a16:creationId xmlns:a16="http://schemas.microsoft.com/office/drawing/2014/main" id="{D5542F4B-EC7A-38F8-B896-A45AB13853CA}"/>
              </a:ext>
            </a:extLst>
          </p:cNvPr>
          <p:cNvSpPr>
            <a:spLocks noGrp="1"/>
          </p:cNvSpPr>
          <p:nvPr>
            <p:ph type="ftr" sz="quarter" idx="11"/>
          </p:nvPr>
        </p:nvSpPr>
        <p:spPr>
          <a:xfrm>
            <a:off x="6242050" y="6453000"/>
            <a:ext cx="3625549" cy="252000"/>
          </a:xfrm>
        </p:spPr>
        <p:txBody>
          <a:bodyPr/>
          <a:lstStyle/>
          <a:p>
            <a:r>
              <a:rPr lang="en-US" noProof="0" dirty="0"/>
              <a:t>Georg Weichhart / DT</a:t>
            </a:r>
          </a:p>
        </p:txBody>
      </p:sp>
    </p:spTree>
    <p:extLst>
      <p:ext uri="{BB962C8B-B14F-4D97-AF65-F5344CB8AC3E}">
        <p14:creationId xmlns:p14="http://schemas.microsoft.com/office/powerpoint/2010/main" val="253942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B85DC57-0602-42FA-9B4D-91C3CB37E31C}"/>
              </a:ext>
            </a:extLst>
          </p:cNvPr>
          <p:cNvSpPr>
            <a:spLocks noGrp="1"/>
          </p:cNvSpPr>
          <p:nvPr>
            <p:ph type="title"/>
          </p:nvPr>
        </p:nvSpPr>
        <p:spPr/>
        <p:txBody>
          <a:bodyPr/>
          <a:lstStyle/>
          <a:p>
            <a:r>
              <a:rPr lang="en-US" dirty="0"/>
              <a:t>Decarbonization will take place in phases</a:t>
            </a:r>
          </a:p>
        </p:txBody>
      </p:sp>
      <p:sp>
        <p:nvSpPr>
          <p:cNvPr id="3" name="Datumsplatzhalter 2">
            <a:extLst>
              <a:ext uri="{FF2B5EF4-FFF2-40B4-BE49-F238E27FC236}">
                <a16:creationId xmlns:a16="http://schemas.microsoft.com/office/drawing/2014/main" id="{962A81E3-B1B1-4230-A64F-93A78166113A}"/>
              </a:ext>
            </a:extLst>
          </p:cNvPr>
          <p:cNvSpPr>
            <a:spLocks noGrp="1"/>
          </p:cNvSpPr>
          <p:nvPr>
            <p:ph type="dt" sz="half" idx="10"/>
          </p:nvPr>
        </p:nvSpPr>
        <p:spPr/>
        <p:txBody>
          <a:bodyPr/>
          <a:lstStyle/>
          <a:p>
            <a:r>
              <a:rPr lang="en-US" dirty="0"/>
              <a:t>06.11.2024</a:t>
            </a:r>
          </a:p>
        </p:txBody>
      </p:sp>
      <p:sp>
        <p:nvSpPr>
          <p:cNvPr id="4" name="Fußzeilenplatzhalter 3">
            <a:extLst>
              <a:ext uri="{FF2B5EF4-FFF2-40B4-BE49-F238E27FC236}">
                <a16:creationId xmlns:a16="http://schemas.microsoft.com/office/drawing/2014/main" id="{AB8FC8BF-E61E-4C90-BED1-ADF9AFF1E2BD}"/>
              </a:ext>
            </a:extLst>
          </p:cNvPr>
          <p:cNvSpPr>
            <a:spLocks noGrp="1"/>
          </p:cNvSpPr>
          <p:nvPr>
            <p:ph type="ftr" sz="quarter" idx="11"/>
          </p:nvPr>
        </p:nvSpPr>
        <p:spPr/>
        <p:txBody>
          <a:bodyPr/>
          <a:lstStyle/>
          <a:p>
            <a:r>
              <a:rPr lang="en-US" dirty="0"/>
              <a:t>Georg Weichhart / DT</a:t>
            </a:r>
          </a:p>
        </p:txBody>
      </p:sp>
      <p:sp>
        <p:nvSpPr>
          <p:cNvPr id="6" name="Textplatzhalter 5">
            <a:extLst>
              <a:ext uri="{FF2B5EF4-FFF2-40B4-BE49-F238E27FC236}">
                <a16:creationId xmlns:a16="http://schemas.microsoft.com/office/drawing/2014/main" id="{93AD748E-13BE-4DF8-9A77-406758567305}"/>
              </a:ext>
            </a:extLst>
          </p:cNvPr>
          <p:cNvSpPr>
            <a:spLocks noGrp="1"/>
          </p:cNvSpPr>
          <p:nvPr>
            <p:ph type="body" sz="quarter" idx="13"/>
          </p:nvPr>
        </p:nvSpPr>
        <p:spPr>
          <a:xfrm>
            <a:off x="360000" y="360000"/>
            <a:ext cx="7558088" cy="258763"/>
          </a:xfrm>
        </p:spPr>
        <p:txBody>
          <a:bodyPr/>
          <a:lstStyle/>
          <a:p>
            <a:r>
              <a:rPr lang="en-US" dirty="0"/>
              <a:t>Megatrend: Decarbonization</a:t>
            </a:r>
          </a:p>
        </p:txBody>
      </p:sp>
      <p:sp>
        <p:nvSpPr>
          <p:cNvPr id="7" name="Pfeil: Fünfeck 6">
            <a:extLst>
              <a:ext uri="{FF2B5EF4-FFF2-40B4-BE49-F238E27FC236}">
                <a16:creationId xmlns:a16="http://schemas.microsoft.com/office/drawing/2014/main" id="{F7A61A7E-5398-4D74-B3CD-433E08743271}"/>
              </a:ext>
            </a:extLst>
          </p:cNvPr>
          <p:cNvSpPr/>
          <p:nvPr/>
        </p:nvSpPr>
        <p:spPr>
          <a:xfrm>
            <a:off x="2341587" y="1811401"/>
            <a:ext cx="2895414" cy="504000"/>
          </a:xfrm>
          <a:prstGeom prst="homePlat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8" name="Textfeld 7">
            <a:extLst>
              <a:ext uri="{FF2B5EF4-FFF2-40B4-BE49-F238E27FC236}">
                <a16:creationId xmlns:a16="http://schemas.microsoft.com/office/drawing/2014/main" id="{CD12740A-8A84-4FDB-9A21-3CBC3FF9B198}"/>
              </a:ext>
            </a:extLst>
          </p:cNvPr>
          <p:cNvSpPr txBox="1"/>
          <p:nvPr/>
        </p:nvSpPr>
        <p:spPr>
          <a:xfrm>
            <a:off x="2550512" y="1792976"/>
            <a:ext cx="2481783" cy="504000"/>
          </a:xfrm>
          <a:prstGeom prst="rect">
            <a:avLst/>
          </a:prstGeom>
        </p:spPr>
        <p:txBody>
          <a:bodyPr vert="horz" wrap="square" lIns="0" tIns="0" rIns="0" bIns="0" rtlCol="0" anchor="ctr">
            <a:noAutofit/>
          </a:bodyPr>
          <a:lstStyle/>
          <a:p>
            <a:pPr marL="0" indent="0" algn="l">
              <a:buFont typeface="Arial" panose="020B0604020202020204" pitchFamily="34" charset="0"/>
              <a:buNone/>
            </a:pPr>
            <a:r>
              <a:rPr lang="en-US" sz="1200" cap="all" dirty="0">
                <a:solidFill>
                  <a:schemeClr val="tx2"/>
                </a:solidFill>
              </a:rPr>
              <a:t>Optimization Phase</a:t>
            </a:r>
            <a:br>
              <a:rPr lang="en-US" sz="1200" cap="all" dirty="0">
                <a:solidFill>
                  <a:schemeClr val="tx2"/>
                </a:solidFill>
              </a:rPr>
            </a:br>
            <a:r>
              <a:rPr lang="en-US" sz="1200" cap="all" dirty="0">
                <a:solidFill>
                  <a:schemeClr val="tx2"/>
                </a:solidFill>
              </a:rPr>
              <a:t>(-2027)</a:t>
            </a:r>
          </a:p>
        </p:txBody>
      </p:sp>
      <p:sp>
        <p:nvSpPr>
          <p:cNvPr id="9" name="Pfeil: Chevron 8">
            <a:extLst>
              <a:ext uri="{FF2B5EF4-FFF2-40B4-BE49-F238E27FC236}">
                <a16:creationId xmlns:a16="http://schemas.microsoft.com/office/drawing/2014/main" id="{7F331BC8-0DFE-48C8-B952-0DCD07A32A30}"/>
              </a:ext>
            </a:extLst>
          </p:cNvPr>
          <p:cNvSpPr/>
          <p:nvPr/>
        </p:nvSpPr>
        <p:spPr>
          <a:xfrm>
            <a:off x="5053669" y="1808858"/>
            <a:ext cx="2895414" cy="504000"/>
          </a:xfrm>
          <a:prstGeom prst="chevr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solidFill>
                <a:schemeClr val="tx1"/>
              </a:solidFill>
            </a:endParaRPr>
          </a:p>
        </p:txBody>
      </p:sp>
      <p:sp>
        <p:nvSpPr>
          <p:cNvPr id="10" name="Textfeld 9">
            <a:extLst>
              <a:ext uri="{FF2B5EF4-FFF2-40B4-BE49-F238E27FC236}">
                <a16:creationId xmlns:a16="http://schemas.microsoft.com/office/drawing/2014/main" id="{33811B8F-3863-4FD3-84BD-F0F113FB39AC}"/>
              </a:ext>
            </a:extLst>
          </p:cNvPr>
          <p:cNvSpPr txBox="1"/>
          <p:nvPr/>
        </p:nvSpPr>
        <p:spPr>
          <a:xfrm>
            <a:off x="5446812" y="1788690"/>
            <a:ext cx="2171560" cy="504000"/>
          </a:xfrm>
          <a:prstGeom prst="rect">
            <a:avLst/>
          </a:prstGeom>
        </p:spPr>
        <p:txBody>
          <a:bodyPr vert="horz" wrap="square" lIns="0" tIns="0" rIns="0" bIns="0" rtlCol="0" anchor="ctr">
            <a:noAutofit/>
          </a:bodyPr>
          <a:lstStyle/>
          <a:p>
            <a:pPr marL="0" indent="0" algn="l">
              <a:buFont typeface="Arial" panose="020B0604020202020204" pitchFamily="34" charset="0"/>
              <a:buNone/>
            </a:pPr>
            <a:r>
              <a:rPr lang="en-US" sz="1200" cap="all" dirty="0">
                <a:solidFill>
                  <a:schemeClr val="tx2"/>
                </a:solidFill>
              </a:rPr>
              <a:t>Transition Phase</a:t>
            </a:r>
            <a:br>
              <a:rPr lang="en-US" sz="1200" cap="all" dirty="0">
                <a:solidFill>
                  <a:schemeClr val="tx2"/>
                </a:solidFill>
              </a:rPr>
            </a:br>
            <a:r>
              <a:rPr lang="en-US" sz="1200" cap="all" dirty="0">
                <a:solidFill>
                  <a:schemeClr val="tx2"/>
                </a:solidFill>
              </a:rPr>
              <a:t>(2027 – 35)</a:t>
            </a:r>
          </a:p>
        </p:txBody>
      </p:sp>
      <p:sp>
        <p:nvSpPr>
          <p:cNvPr id="19" name="Pfeil: Chevron 18">
            <a:extLst>
              <a:ext uri="{FF2B5EF4-FFF2-40B4-BE49-F238E27FC236}">
                <a16:creationId xmlns:a16="http://schemas.microsoft.com/office/drawing/2014/main" id="{638D197C-6BED-4BCB-9561-13C85FE07311}"/>
              </a:ext>
            </a:extLst>
          </p:cNvPr>
          <p:cNvSpPr/>
          <p:nvPr/>
        </p:nvSpPr>
        <p:spPr>
          <a:xfrm>
            <a:off x="7787926" y="1812239"/>
            <a:ext cx="2895414" cy="504000"/>
          </a:xfrm>
          <a:prstGeom prst="chevron">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solidFill>
                <a:schemeClr val="tx1"/>
              </a:solidFill>
            </a:endParaRPr>
          </a:p>
        </p:txBody>
      </p:sp>
      <p:sp>
        <p:nvSpPr>
          <p:cNvPr id="20" name="Textfeld 19">
            <a:extLst>
              <a:ext uri="{FF2B5EF4-FFF2-40B4-BE49-F238E27FC236}">
                <a16:creationId xmlns:a16="http://schemas.microsoft.com/office/drawing/2014/main" id="{3FC53A16-C55E-4E94-A4C1-336C42A7E9CF}"/>
              </a:ext>
            </a:extLst>
          </p:cNvPr>
          <p:cNvSpPr txBox="1"/>
          <p:nvPr/>
        </p:nvSpPr>
        <p:spPr>
          <a:xfrm>
            <a:off x="8191539" y="1792976"/>
            <a:ext cx="2171560" cy="504000"/>
          </a:xfrm>
          <a:prstGeom prst="rect">
            <a:avLst/>
          </a:prstGeom>
        </p:spPr>
        <p:txBody>
          <a:bodyPr vert="horz" wrap="square" lIns="0" tIns="0" rIns="0" bIns="0" rtlCol="0" anchor="ctr">
            <a:noAutofit/>
          </a:bodyPr>
          <a:lstStyle/>
          <a:p>
            <a:pPr marL="0" indent="0" algn="l">
              <a:buFont typeface="Arial" panose="020B0604020202020204" pitchFamily="34" charset="0"/>
              <a:buNone/>
            </a:pPr>
            <a:r>
              <a:rPr lang="en-US" sz="1200" cap="all" dirty="0">
                <a:solidFill>
                  <a:schemeClr val="tx2"/>
                </a:solidFill>
              </a:rPr>
              <a:t>Final Phase  </a:t>
            </a:r>
            <a:br>
              <a:rPr lang="en-US" sz="1200" cap="all" dirty="0">
                <a:solidFill>
                  <a:schemeClr val="tx2"/>
                </a:solidFill>
              </a:rPr>
            </a:br>
            <a:r>
              <a:rPr lang="en-US" sz="1200" cap="all" dirty="0">
                <a:solidFill>
                  <a:schemeClr val="tx2"/>
                </a:solidFill>
              </a:rPr>
              <a:t>(Green Steel) (2035 – 2050)</a:t>
            </a:r>
          </a:p>
        </p:txBody>
      </p:sp>
      <p:graphicFrame>
        <p:nvGraphicFramePr>
          <p:cNvPr id="73" name="Tabelle 8">
            <a:extLst>
              <a:ext uri="{FF2B5EF4-FFF2-40B4-BE49-F238E27FC236}">
                <a16:creationId xmlns:a16="http://schemas.microsoft.com/office/drawing/2014/main" id="{2A253950-65E7-4084-A060-DA91594572B2}"/>
              </a:ext>
            </a:extLst>
          </p:cNvPr>
          <p:cNvGraphicFramePr>
            <a:graphicFrameLocks/>
          </p:cNvGraphicFramePr>
          <p:nvPr>
            <p:extLst>
              <p:ext uri="{D42A27DB-BD31-4B8C-83A1-F6EECF244321}">
                <p14:modId xmlns:p14="http://schemas.microsoft.com/office/powerpoint/2010/main" val="713041297"/>
              </p:ext>
            </p:extLst>
          </p:nvPr>
        </p:nvGraphicFramePr>
        <p:xfrm>
          <a:off x="2322876" y="2420888"/>
          <a:ext cx="8237619" cy="1648080"/>
        </p:xfrm>
        <a:graphic>
          <a:graphicData uri="http://schemas.openxmlformats.org/drawingml/2006/table">
            <a:tbl>
              <a:tblPr firstRow="1" bandRow="1">
                <a:tableStyleId>{5940675A-B579-460E-94D1-54222C63F5DA}</a:tableStyleId>
              </a:tblPr>
              <a:tblGrid>
                <a:gridCol w="2745873">
                  <a:extLst>
                    <a:ext uri="{9D8B030D-6E8A-4147-A177-3AD203B41FA5}">
                      <a16:colId xmlns:a16="http://schemas.microsoft.com/office/drawing/2014/main" val="2653926792"/>
                    </a:ext>
                  </a:extLst>
                </a:gridCol>
                <a:gridCol w="2745873">
                  <a:extLst>
                    <a:ext uri="{9D8B030D-6E8A-4147-A177-3AD203B41FA5}">
                      <a16:colId xmlns:a16="http://schemas.microsoft.com/office/drawing/2014/main" val="2473383891"/>
                    </a:ext>
                  </a:extLst>
                </a:gridCol>
                <a:gridCol w="2745873">
                  <a:extLst>
                    <a:ext uri="{9D8B030D-6E8A-4147-A177-3AD203B41FA5}">
                      <a16:colId xmlns:a16="http://schemas.microsoft.com/office/drawing/2014/main" val="983013671"/>
                    </a:ext>
                  </a:extLst>
                </a:gridCol>
              </a:tblGrid>
              <a:tr h="504000">
                <a:tc>
                  <a:txBody>
                    <a:bodyPr/>
                    <a:lstStyle/>
                    <a:p>
                      <a:pPr algn="l"/>
                      <a:r>
                        <a:rPr lang="en-US" sz="1200" b="0" noProof="0" dirty="0"/>
                        <a:t>Raw material optimization</a:t>
                      </a:r>
                    </a:p>
                  </a:txBody>
                  <a:tcPr>
                    <a:lnL w="6350" cap="flat" cmpd="sng" algn="ctr">
                      <a:noFill/>
                      <a:prstDash val="solid"/>
                      <a:round/>
                      <a:headEnd type="none" w="med" len="med"/>
                      <a:tailEnd type="none" w="med" len="med"/>
                    </a:lnL>
                    <a:lnR w="6350" cap="flat" cmpd="sng" algn="ctr">
                      <a:solidFill>
                        <a:srgbClr val="63666A"/>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rgbClr val="63666A"/>
                      </a:solidFill>
                      <a:prstDash val="solid"/>
                      <a:round/>
                      <a:headEnd type="none" w="med" len="med"/>
                      <a:tailEnd type="none" w="med" len="med"/>
                    </a:lnB>
                  </a:tcPr>
                </a:tc>
                <a:tc>
                  <a:txBody>
                    <a:bodyPr/>
                    <a:lstStyle/>
                    <a:p>
                      <a:pPr algn="l"/>
                      <a:r>
                        <a:rPr lang="en-US" sz="1200" b="0" noProof="0" dirty="0"/>
                        <a:t>H2 enrichment in DRI plant to 30%</a:t>
                      </a:r>
                    </a:p>
                    <a:p>
                      <a:pPr algn="l"/>
                      <a:r>
                        <a:rPr lang="en-US" sz="1200" b="0" noProof="0" dirty="0"/>
                        <a:t>H2 injection in BF/Pellet/EAF</a:t>
                      </a:r>
                    </a:p>
                  </a:txBody>
                  <a:tcPr>
                    <a:lnL w="6350" cap="flat" cmpd="sng" algn="ctr">
                      <a:solidFill>
                        <a:srgbClr val="63666A"/>
                      </a:solidFill>
                      <a:prstDash val="solid"/>
                      <a:round/>
                      <a:headEnd type="none" w="med" len="med"/>
                      <a:tailEnd type="none" w="med" len="med"/>
                    </a:lnL>
                    <a:lnR w="6350" cap="flat" cmpd="sng" algn="ctr">
                      <a:solidFill>
                        <a:srgbClr val="63666A"/>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rgbClr val="63666A"/>
                      </a:solidFill>
                      <a:prstDash val="solid"/>
                      <a:round/>
                      <a:headEnd type="none" w="med" len="med"/>
                      <a:tailEnd type="none" w="med" len="med"/>
                    </a:lnB>
                  </a:tcPr>
                </a:tc>
                <a:tc>
                  <a:txBody>
                    <a:bodyPr/>
                    <a:lstStyle/>
                    <a:p>
                      <a:pPr algn="l"/>
                      <a:r>
                        <a:rPr lang="en-US" sz="1200" b="0" noProof="0" dirty="0"/>
                        <a:t>100% H2 based DRI (Direct Reduced Iron) plants</a:t>
                      </a:r>
                    </a:p>
                  </a:txBody>
                  <a:tcPr>
                    <a:lnL w="6350" cap="flat" cmpd="sng" algn="ctr">
                      <a:solidFill>
                        <a:srgbClr val="63666A"/>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rgbClr val="63666A"/>
                      </a:solidFill>
                      <a:prstDash val="solid"/>
                      <a:round/>
                      <a:headEnd type="none" w="med" len="med"/>
                      <a:tailEnd type="none" w="med" len="med"/>
                    </a:lnB>
                  </a:tcPr>
                </a:tc>
                <a:extLst>
                  <a:ext uri="{0D108BD9-81ED-4DB2-BD59-A6C34878D82A}">
                    <a16:rowId xmlns:a16="http://schemas.microsoft.com/office/drawing/2014/main" val="3185053729"/>
                  </a:ext>
                </a:extLst>
              </a:tr>
              <a:tr h="504000">
                <a:tc>
                  <a:txBody>
                    <a:bodyPr/>
                    <a:lstStyle/>
                    <a:p>
                      <a:pPr marL="0" algn="l" defTabSz="914400" rtl="0" eaLnBrk="1" latinLnBrk="0" hangingPunct="1"/>
                      <a:r>
                        <a:rPr lang="en-US" sz="1200" b="0" kern="1200" noProof="0" dirty="0">
                          <a:solidFill>
                            <a:schemeClr val="tx1"/>
                          </a:solidFill>
                          <a:latin typeface="+mn-lt"/>
                          <a:ea typeface="+mn-ea"/>
                          <a:cs typeface="+mn-cs"/>
                        </a:rPr>
                        <a:t>Improved maintenance</a:t>
                      </a:r>
                    </a:p>
                  </a:txBody>
                  <a:tcPr>
                    <a:lnL w="6350" cap="flat" cmpd="sng" algn="ctr">
                      <a:noFill/>
                      <a:prstDash val="solid"/>
                      <a:round/>
                      <a:headEnd type="none" w="med" len="med"/>
                      <a:tailEnd type="none" w="med" len="med"/>
                    </a:lnL>
                    <a:lnR w="6350" cap="flat" cmpd="sng" algn="ctr">
                      <a:solidFill>
                        <a:srgbClr val="63666A"/>
                      </a:solidFill>
                      <a:prstDash val="solid"/>
                      <a:round/>
                      <a:headEnd type="none" w="med" len="med"/>
                      <a:tailEnd type="none" w="med" len="med"/>
                    </a:lnR>
                    <a:lnT w="6350" cap="flat" cmpd="sng" algn="ctr">
                      <a:solidFill>
                        <a:srgbClr val="63666A"/>
                      </a:solidFill>
                      <a:prstDash val="solid"/>
                      <a:round/>
                      <a:headEnd type="none" w="med" len="med"/>
                      <a:tailEnd type="none" w="med" len="med"/>
                    </a:lnT>
                    <a:lnB w="6350" cap="flat" cmpd="sng" algn="ctr">
                      <a:solidFill>
                        <a:srgbClr val="63666A"/>
                      </a:solidFill>
                      <a:prstDash val="solid"/>
                      <a:round/>
                      <a:headEnd type="none" w="med" len="med"/>
                      <a:tailEnd type="none" w="med" len="med"/>
                    </a:lnB>
                  </a:tcPr>
                </a:tc>
                <a:tc>
                  <a:txBody>
                    <a:bodyPr/>
                    <a:lstStyle/>
                    <a:p>
                      <a:pPr algn="l"/>
                      <a:r>
                        <a:rPr lang="en-US" sz="1200" b="0" noProof="0" dirty="0"/>
                        <a:t>Hybrid flexible melt shops</a:t>
                      </a:r>
                    </a:p>
                  </a:txBody>
                  <a:tcPr>
                    <a:lnL w="6350" cap="flat" cmpd="sng" algn="ctr">
                      <a:solidFill>
                        <a:srgbClr val="63666A"/>
                      </a:solidFill>
                      <a:prstDash val="solid"/>
                      <a:round/>
                      <a:headEnd type="none" w="med" len="med"/>
                      <a:tailEnd type="none" w="med" len="med"/>
                    </a:lnL>
                    <a:lnR w="6350" cap="flat" cmpd="sng" algn="ctr">
                      <a:solidFill>
                        <a:srgbClr val="63666A"/>
                      </a:solidFill>
                      <a:prstDash val="solid"/>
                      <a:round/>
                      <a:headEnd type="none" w="med" len="med"/>
                      <a:tailEnd type="none" w="med" len="med"/>
                    </a:lnR>
                    <a:lnT w="6350" cap="flat" cmpd="sng" algn="ctr">
                      <a:solidFill>
                        <a:srgbClr val="63666A"/>
                      </a:solidFill>
                      <a:prstDash val="solid"/>
                      <a:round/>
                      <a:headEnd type="none" w="med" len="med"/>
                      <a:tailEnd type="none" w="med" len="med"/>
                    </a:lnT>
                    <a:lnB w="6350" cap="flat" cmpd="sng" algn="ctr">
                      <a:solidFill>
                        <a:srgbClr val="63666A"/>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noProof="0" dirty="0"/>
                        <a:t>Renewable power EAF’s (Electric Arc Furnace)</a:t>
                      </a:r>
                    </a:p>
                  </a:txBody>
                  <a:tcPr>
                    <a:lnL w="6350" cap="flat" cmpd="sng" algn="ctr">
                      <a:solidFill>
                        <a:srgbClr val="63666A"/>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63666A"/>
                      </a:solidFill>
                      <a:prstDash val="solid"/>
                      <a:round/>
                      <a:headEnd type="none" w="med" len="med"/>
                      <a:tailEnd type="none" w="med" len="med"/>
                    </a:lnT>
                    <a:lnB w="6350" cap="flat" cmpd="sng" algn="ctr">
                      <a:solidFill>
                        <a:srgbClr val="63666A"/>
                      </a:solidFill>
                      <a:prstDash val="solid"/>
                      <a:round/>
                      <a:headEnd type="none" w="med" len="med"/>
                      <a:tailEnd type="none" w="med" len="med"/>
                    </a:lnB>
                  </a:tcPr>
                </a:tc>
                <a:extLst>
                  <a:ext uri="{0D108BD9-81ED-4DB2-BD59-A6C34878D82A}">
                    <a16:rowId xmlns:a16="http://schemas.microsoft.com/office/drawing/2014/main" val="374352075"/>
                  </a:ext>
                </a:extLst>
              </a:tr>
              <a:tr h="504000">
                <a:tc>
                  <a:txBody>
                    <a:bodyPr/>
                    <a:lstStyle/>
                    <a:p>
                      <a:pPr algn="l"/>
                      <a:r>
                        <a:rPr lang="en-US" sz="1200" b="0" kern="1200" noProof="0" dirty="0">
                          <a:solidFill>
                            <a:schemeClr val="tx1"/>
                          </a:solidFill>
                          <a:latin typeface="+mn-lt"/>
                          <a:ea typeface="+mn-ea"/>
                          <a:cs typeface="+mn-cs"/>
                        </a:rPr>
                        <a:t>Endless</a:t>
                      </a:r>
                      <a:r>
                        <a:rPr lang="en-US" sz="1200" b="0" noProof="0" dirty="0"/>
                        <a:t> processes</a:t>
                      </a:r>
                    </a:p>
                  </a:txBody>
                  <a:tcPr>
                    <a:lnL w="6350" cap="flat" cmpd="sng" algn="ctr">
                      <a:noFill/>
                      <a:prstDash val="solid"/>
                      <a:round/>
                      <a:headEnd type="none" w="med" len="med"/>
                      <a:tailEnd type="none" w="med" len="med"/>
                    </a:lnL>
                    <a:lnR w="6350" cap="flat" cmpd="sng" algn="ctr">
                      <a:solidFill>
                        <a:srgbClr val="63666A"/>
                      </a:solidFill>
                      <a:prstDash val="solid"/>
                      <a:round/>
                      <a:headEnd type="none" w="med" len="med"/>
                      <a:tailEnd type="none" w="med" len="med"/>
                    </a:lnR>
                    <a:lnT w="6350" cap="flat" cmpd="sng" algn="ctr">
                      <a:solidFill>
                        <a:srgbClr val="63666A"/>
                      </a:solidFill>
                      <a:prstDash val="solid"/>
                      <a:round/>
                      <a:headEnd type="none" w="med" len="med"/>
                      <a:tailEnd type="none" w="med" len="med"/>
                    </a:lnT>
                    <a:lnB w="19050" cap="flat" cmpd="sng" algn="ctr">
                      <a:noFill/>
                      <a:prstDash val="solid"/>
                      <a:round/>
                      <a:headEnd type="none" w="med" len="med"/>
                      <a:tailEnd type="none" w="med" len="med"/>
                    </a:lnB>
                  </a:tcPr>
                </a:tc>
                <a:tc>
                  <a:txBody>
                    <a:bodyPr/>
                    <a:lstStyle/>
                    <a:p>
                      <a:pPr algn="l"/>
                      <a:r>
                        <a:rPr lang="en-US" sz="1200" b="0" noProof="0" dirty="0"/>
                        <a:t>Starting phase for CCUS</a:t>
                      </a:r>
                    </a:p>
                  </a:txBody>
                  <a:tcPr>
                    <a:lnL w="6350" cap="flat" cmpd="sng" algn="ctr">
                      <a:solidFill>
                        <a:srgbClr val="63666A"/>
                      </a:solidFill>
                      <a:prstDash val="solid"/>
                      <a:round/>
                      <a:headEnd type="none" w="med" len="med"/>
                      <a:tailEnd type="none" w="med" len="med"/>
                    </a:lnL>
                    <a:lnR w="6350" cap="flat" cmpd="sng" algn="ctr">
                      <a:solidFill>
                        <a:srgbClr val="63666A"/>
                      </a:solidFill>
                      <a:prstDash val="solid"/>
                      <a:round/>
                      <a:headEnd type="none" w="med" len="med"/>
                      <a:tailEnd type="none" w="med" len="med"/>
                    </a:lnR>
                    <a:lnT w="6350" cap="flat" cmpd="sng" algn="ctr">
                      <a:solidFill>
                        <a:srgbClr val="63666A"/>
                      </a:solidFill>
                      <a:prstDash val="solid"/>
                      <a:round/>
                      <a:headEnd type="none" w="med" len="med"/>
                      <a:tailEnd type="none" w="med" len="med"/>
                    </a:lnT>
                    <a:lnB w="19050" cap="flat" cmpd="sng" algn="ctr">
                      <a:noFill/>
                      <a:prstDash val="solid"/>
                      <a:round/>
                      <a:headEnd type="none" w="med" len="med"/>
                      <a:tailEnd type="none" w="med" len="med"/>
                    </a:lnB>
                  </a:tcPr>
                </a:tc>
                <a:tc>
                  <a:txBody>
                    <a:bodyPr/>
                    <a:lstStyle/>
                    <a:p>
                      <a:pPr algn="l"/>
                      <a:r>
                        <a:rPr lang="en-US" sz="1200" b="0" noProof="0" dirty="0"/>
                        <a:t>Carbon direct avoidance</a:t>
                      </a:r>
                    </a:p>
                    <a:p>
                      <a:pPr algn="l"/>
                      <a:r>
                        <a:rPr lang="en-US" sz="1200" b="0" noProof="0" dirty="0"/>
                        <a:t>Increased deployment of CCUS (Carbon Capture, Utilization, Storage) </a:t>
                      </a:r>
                    </a:p>
                  </a:txBody>
                  <a:tcPr>
                    <a:lnL w="6350" cap="flat" cmpd="sng" algn="ctr">
                      <a:solidFill>
                        <a:srgbClr val="63666A"/>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63666A"/>
                      </a:solidFill>
                      <a:prstDash val="solid"/>
                      <a:round/>
                      <a:headEnd type="none" w="med" len="med"/>
                      <a:tailEnd type="none" w="med" len="med"/>
                    </a:lnT>
                    <a:lnB w="19050" cap="flat" cmpd="sng" algn="ctr">
                      <a:noFill/>
                      <a:prstDash val="solid"/>
                      <a:round/>
                      <a:headEnd type="none" w="med" len="med"/>
                      <a:tailEnd type="none" w="med" len="med"/>
                    </a:lnB>
                  </a:tcPr>
                </a:tc>
                <a:extLst>
                  <a:ext uri="{0D108BD9-81ED-4DB2-BD59-A6C34878D82A}">
                    <a16:rowId xmlns:a16="http://schemas.microsoft.com/office/drawing/2014/main" val="929623340"/>
                  </a:ext>
                </a:extLst>
              </a:tr>
            </a:tbl>
          </a:graphicData>
        </a:graphic>
      </p:graphicFrame>
      <p:sp>
        <p:nvSpPr>
          <p:cNvPr id="75" name="Pfeil: Fünfeck 74">
            <a:extLst>
              <a:ext uri="{FF2B5EF4-FFF2-40B4-BE49-F238E27FC236}">
                <a16:creationId xmlns:a16="http://schemas.microsoft.com/office/drawing/2014/main" id="{FB7532EC-4955-4AC8-A108-2110D676AE8D}"/>
              </a:ext>
            </a:extLst>
          </p:cNvPr>
          <p:cNvSpPr/>
          <p:nvPr/>
        </p:nvSpPr>
        <p:spPr>
          <a:xfrm>
            <a:off x="2282718" y="4176455"/>
            <a:ext cx="2895414" cy="504000"/>
          </a:xfrm>
          <a:prstGeom prst="homePlat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77" name="Textfeld 76">
            <a:extLst>
              <a:ext uri="{FF2B5EF4-FFF2-40B4-BE49-F238E27FC236}">
                <a16:creationId xmlns:a16="http://schemas.microsoft.com/office/drawing/2014/main" id="{57C6A0A0-3E70-4612-9029-B56F2B1D401F}"/>
              </a:ext>
            </a:extLst>
          </p:cNvPr>
          <p:cNvSpPr txBox="1"/>
          <p:nvPr/>
        </p:nvSpPr>
        <p:spPr>
          <a:xfrm>
            <a:off x="2510354" y="4176455"/>
            <a:ext cx="2481783" cy="504000"/>
          </a:xfrm>
          <a:prstGeom prst="rect">
            <a:avLst/>
          </a:prstGeom>
        </p:spPr>
        <p:txBody>
          <a:bodyPr vert="horz" wrap="square" lIns="0" tIns="0" rIns="0" bIns="0" rtlCol="0" anchor="ctr">
            <a:noAutofit/>
          </a:bodyPr>
          <a:lstStyle/>
          <a:p>
            <a:pPr marL="0" indent="0" algn="l">
              <a:buFont typeface="Arial" panose="020B0604020202020204" pitchFamily="34" charset="0"/>
              <a:buNone/>
            </a:pPr>
            <a:r>
              <a:rPr lang="en-US" sz="1200" cap="all" dirty="0">
                <a:solidFill>
                  <a:schemeClr val="tx2"/>
                </a:solidFill>
              </a:rPr>
              <a:t>10-30%</a:t>
            </a:r>
          </a:p>
        </p:txBody>
      </p:sp>
      <p:sp>
        <p:nvSpPr>
          <p:cNvPr id="79" name="Pfeil: Chevron 78">
            <a:extLst>
              <a:ext uri="{FF2B5EF4-FFF2-40B4-BE49-F238E27FC236}">
                <a16:creationId xmlns:a16="http://schemas.microsoft.com/office/drawing/2014/main" id="{7293AF40-C35D-4410-A64F-ED1161B0AFBF}"/>
              </a:ext>
            </a:extLst>
          </p:cNvPr>
          <p:cNvSpPr/>
          <p:nvPr/>
        </p:nvSpPr>
        <p:spPr>
          <a:xfrm>
            <a:off x="5013511" y="4176455"/>
            <a:ext cx="2895414" cy="504000"/>
          </a:xfrm>
          <a:prstGeom prst="chevron">
            <a:avLst/>
          </a:prstGeom>
          <a:solidFill>
            <a:srgbClr val="6366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solidFill>
                <a:schemeClr val="tx1"/>
              </a:solidFill>
            </a:endParaRPr>
          </a:p>
        </p:txBody>
      </p:sp>
      <p:sp>
        <p:nvSpPr>
          <p:cNvPr id="81" name="Textfeld 80">
            <a:extLst>
              <a:ext uri="{FF2B5EF4-FFF2-40B4-BE49-F238E27FC236}">
                <a16:creationId xmlns:a16="http://schemas.microsoft.com/office/drawing/2014/main" id="{35E4E851-7F13-47C1-8D9A-EE2AC683CBD9}"/>
              </a:ext>
            </a:extLst>
          </p:cNvPr>
          <p:cNvSpPr txBox="1"/>
          <p:nvPr/>
        </p:nvSpPr>
        <p:spPr>
          <a:xfrm>
            <a:off x="5406654" y="4176455"/>
            <a:ext cx="2171560" cy="504000"/>
          </a:xfrm>
          <a:prstGeom prst="rect">
            <a:avLst/>
          </a:prstGeom>
        </p:spPr>
        <p:txBody>
          <a:bodyPr vert="horz" wrap="square" lIns="0" tIns="0" rIns="0" bIns="0" rtlCol="0" anchor="ctr">
            <a:noAutofit/>
          </a:bodyPr>
          <a:lstStyle/>
          <a:p>
            <a:pPr marL="0" indent="0" algn="l">
              <a:buFont typeface="Arial" panose="020B0604020202020204" pitchFamily="34" charset="0"/>
              <a:buNone/>
            </a:pPr>
            <a:r>
              <a:rPr lang="en-US" sz="1200" cap="all" dirty="0">
                <a:solidFill>
                  <a:schemeClr val="tx2"/>
                </a:solidFill>
              </a:rPr>
              <a:t>30-40%</a:t>
            </a:r>
          </a:p>
        </p:txBody>
      </p:sp>
      <p:sp>
        <p:nvSpPr>
          <p:cNvPr id="83" name="Pfeil: Chevron 82">
            <a:extLst>
              <a:ext uri="{FF2B5EF4-FFF2-40B4-BE49-F238E27FC236}">
                <a16:creationId xmlns:a16="http://schemas.microsoft.com/office/drawing/2014/main" id="{E60CB812-E4CC-4629-9658-376A684D98B0}"/>
              </a:ext>
            </a:extLst>
          </p:cNvPr>
          <p:cNvSpPr/>
          <p:nvPr/>
        </p:nvSpPr>
        <p:spPr>
          <a:xfrm>
            <a:off x="7747768" y="4176455"/>
            <a:ext cx="2895414" cy="504000"/>
          </a:xfrm>
          <a:prstGeom prst="chevron">
            <a:avLst/>
          </a:prstGeom>
          <a:solidFill>
            <a:srgbClr val="9799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solidFill>
                <a:schemeClr val="tx1"/>
              </a:solidFill>
            </a:endParaRPr>
          </a:p>
        </p:txBody>
      </p:sp>
      <p:sp>
        <p:nvSpPr>
          <p:cNvPr id="87" name="Textfeld 86">
            <a:extLst>
              <a:ext uri="{FF2B5EF4-FFF2-40B4-BE49-F238E27FC236}">
                <a16:creationId xmlns:a16="http://schemas.microsoft.com/office/drawing/2014/main" id="{E548258F-1832-4644-980C-6CBA95A4842D}"/>
              </a:ext>
            </a:extLst>
          </p:cNvPr>
          <p:cNvSpPr txBox="1"/>
          <p:nvPr/>
        </p:nvSpPr>
        <p:spPr>
          <a:xfrm>
            <a:off x="8192756" y="4176455"/>
            <a:ext cx="2171560" cy="504000"/>
          </a:xfrm>
          <a:prstGeom prst="rect">
            <a:avLst/>
          </a:prstGeom>
        </p:spPr>
        <p:txBody>
          <a:bodyPr vert="horz" wrap="square" lIns="0" tIns="0" rIns="0" bIns="0" rtlCol="0" anchor="ctr">
            <a:noAutofit/>
          </a:bodyPr>
          <a:lstStyle/>
          <a:p>
            <a:pPr marL="0" indent="0" algn="l">
              <a:buFont typeface="Arial" panose="020B0604020202020204" pitchFamily="34" charset="0"/>
              <a:buNone/>
            </a:pPr>
            <a:r>
              <a:rPr lang="en-US" sz="1200" cap="all" dirty="0">
                <a:solidFill>
                  <a:schemeClr val="tx2"/>
                </a:solidFill>
              </a:rPr>
              <a:t>70-80%</a:t>
            </a:r>
          </a:p>
        </p:txBody>
      </p:sp>
      <p:graphicFrame>
        <p:nvGraphicFramePr>
          <p:cNvPr id="94" name="Tabelle 8">
            <a:extLst>
              <a:ext uri="{FF2B5EF4-FFF2-40B4-BE49-F238E27FC236}">
                <a16:creationId xmlns:a16="http://schemas.microsoft.com/office/drawing/2014/main" id="{FF7D69D4-A27E-4580-AF47-22C4E5F40D5E}"/>
              </a:ext>
            </a:extLst>
          </p:cNvPr>
          <p:cNvGraphicFramePr>
            <a:graphicFrameLocks/>
          </p:cNvGraphicFramePr>
          <p:nvPr>
            <p:extLst>
              <p:ext uri="{D42A27DB-BD31-4B8C-83A1-F6EECF244321}">
                <p14:modId xmlns:p14="http://schemas.microsoft.com/office/powerpoint/2010/main" val="2058015078"/>
              </p:ext>
            </p:extLst>
          </p:nvPr>
        </p:nvGraphicFramePr>
        <p:xfrm>
          <a:off x="2282355" y="4975244"/>
          <a:ext cx="8237619" cy="1512000"/>
        </p:xfrm>
        <a:graphic>
          <a:graphicData uri="http://schemas.openxmlformats.org/drawingml/2006/table">
            <a:tbl>
              <a:tblPr firstRow="1" bandRow="1">
                <a:tableStyleId>{5940675A-B579-460E-94D1-54222C63F5DA}</a:tableStyleId>
              </a:tblPr>
              <a:tblGrid>
                <a:gridCol w="8237619">
                  <a:extLst>
                    <a:ext uri="{9D8B030D-6E8A-4147-A177-3AD203B41FA5}">
                      <a16:colId xmlns:a16="http://schemas.microsoft.com/office/drawing/2014/main" val="2653926792"/>
                    </a:ext>
                  </a:extLst>
                </a:gridCol>
              </a:tblGrid>
              <a:tr h="504000">
                <a:tc>
                  <a:txBody>
                    <a:bodyPr/>
                    <a:lstStyle/>
                    <a:p>
                      <a:pPr algn="l"/>
                      <a:r>
                        <a:rPr lang="en-US" sz="1200" b="0" dirty="0"/>
                        <a:t>Process optimization using digital models</a:t>
                      </a:r>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rgbClr val="63666A"/>
                      </a:solidFill>
                      <a:prstDash val="solid"/>
                      <a:round/>
                      <a:headEnd type="none" w="med" len="med"/>
                      <a:tailEnd type="none" w="med" len="med"/>
                    </a:lnB>
                  </a:tcPr>
                </a:tc>
                <a:extLst>
                  <a:ext uri="{0D108BD9-81ED-4DB2-BD59-A6C34878D82A}">
                    <a16:rowId xmlns:a16="http://schemas.microsoft.com/office/drawing/2014/main" val="3185053729"/>
                  </a:ext>
                </a:extLst>
              </a:tr>
              <a:tr h="504000">
                <a:tc>
                  <a:txBody>
                    <a:bodyPr/>
                    <a:lstStyle/>
                    <a:p>
                      <a:pPr algn="l"/>
                      <a:r>
                        <a:rPr lang="en-US" sz="1200" b="0" dirty="0"/>
                        <a:t>Energy optimization using intelligent automation</a:t>
                      </a:r>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63666A"/>
                      </a:solidFill>
                      <a:prstDash val="solid"/>
                      <a:round/>
                      <a:headEnd type="none" w="med" len="med"/>
                      <a:tailEnd type="none" w="med" len="med"/>
                    </a:lnT>
                    <a:lnB w="6350" cap="flat" cmpd="sng" algn="ctr">
                      <a:solidFill>
                        <a:srgbClr val="63666A"/>
                      </a:solidFill>
                      <a:prstDash val="solid"/>
                      <a:round/>
                      <a:headEnd type="none" w="med" len="med"/>
                      <a:tailEnd type="none" w="med" len="med"/>
                    </a:lnB>
                  </a:tcPr>
                </a:tc>
                <a:extLst>
                  <a:ext uri="{0D108BD9-81ED-4DB2-BD59-A6C34878D82A}">
                    <a16:rowId xmlns:a16="http://schemas.microsoft.com/office/drawing/2014/main" val="374352075"/>
                  </a:ext>
                </a:extLst>
              </a:tr>
              <a:tr h="504000">
                <a:tc>
                  <a:txBody>
                    <a:bodyPr/>
                    <a:lstStyle/>
                    <a:p>
                      <a:pPr algn="l"/>
                      <a:r>
                        <a:rPr lang="en-US" sz="1200" b="0" dirty="0"/>
                        <a:t>Data analytics for scrap avoidance, continuous optimization, model improvement (for process optimization)</a:t>
                      </a:r>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63666A"/>
                      </a:solidFill>
                      <a:prstDash val="solid"/>
                      <a:round/>
                      <a:headEnd type="none" w="med" len="med"/>
                      <a:tailEnd type="none" w="med" len="med"/>
                    </a:lnT>
                    <a:lnB w="6350" cap="flat" cmpd="sng" algn="ctr">
                      <a:noFill/>
                      <a:prstDash val="solid"/>
                      <a:round/>
                      <a:headEnd type="none" w="med" len="med"/>
                      <a:tailEnd type="none" w="med" len="med"/>
                    </a:lnB>
                  </a:tcPr>
                </a:tc>
                <a:extLst>
                  <a:ext uri="{0D108BD9-81ED-4DB2-BD59-A6C34878D82A}">
                    <a16:rowId xmlns:a16="http://schemas.microsoft.com/office/drawing/2014/main" val="3164284774"/>
                  </a:ext>
                </a:extLst>
              </a:tr>
            </a:tbl>
          </a:graphicData>
        </a:graphic>
      </p:graphicFrame>
      <p:sp>
        <p:nvSpPr>
          <p:cNvPr id="5" name="Slide Number Placeholder 4">
            <a:extLst>
              <a:ext uri="{FF2B5EF4-FFF2-40B4-BE49-F238E27FC236}">
                <a16:creationId xmlns:a16="http://schemas.microsoft.com/office/drawing/2014/main" id="{0BA3006C-FE7A-8E0A-DF88-4DBE98D13C84}"/>
              </a:ext>
            </a:extLst>
          </p:cNvPr>
          <p:cNvSpPr>
            <a:spLocks noGrp="1"/>
          </p:cNvSpPr>
          <p:nvPr>
            <p:ph type="sldNum" sz="quarter" idx="12"/>
          </p:nvPr>
        </p:nvSpPr>
        <p:spPr/>
        <p:txBody>
          <a:bodyPr/>
          <a:lstStyle/>
          <a:p>
            <a:fld id="{0CE2C118-78B0-4948-9692-2E57815A59D4}" type="slidenum">
              <a:rPr lang="en-US" noProof="0" smtClean="0"/>
              <a:pPr/>
              <a:t>13</a:t>
            </a:fld>
            <a:endParaRPr lang="en-US" noProof="0" dirty="0"/>
          </a:p>
        </p:txBody>
      </p:sp>
      <p:sp>
        <p:nvSpPr>
          <p:cNvPr id="12" name="TextBox 11">
            <a:extLst>
              <a:ext uri="{FF2B5EF4-FFF2-40B4-BE49-F238E27FC236}">
                <a16:creationId xmlns:a16="http://schemas.microsoft.com/office/drawing/2014/main" id="{B33033BF-ECD2-1263-D3C1-A149E6C1E30A}"/>
              </a:ext>
            </a:extLst>
          </p:cNvPr>
          <p:cNvSpPr txBox="1"/>
          <p:nvPr/>
        </p:nvSpPr>
        <p:spPr>
          <a:xfrm>
            <a:off x="320205" y="4176524"/>
            <a:ext cx="1792959" cy="523220"/>
          </a:xfrm>
          <a:prstGeom prst="rect">
            <a:avLst/>
          </a:prstGeom>
          <a:noFill/>
        </p:spPr>
        <p:txBody>
          <a:bodyPr wrap="square">
            <a:spAutoFit/>
          </a:bodyPr>
          <a:lstStyle/>
          <a:p>
            <a:pPr marL="0" indent="0">
              <a:buNone/>
            </a:pPr>
            <a:r>
              <a:rPr lang="en-US" sz="1400" dirty="0">
                <a:solidFill>
                  <a:schemeClr val="bg2"/>
                </a:solidFill>
              </a:rPr>
              <a:t>Progressive</a:t>
            </a:r>
            <a:br>
              <a:rPr lang="en-US" sz="1400" dirty="0"/>
            </a:br>
            <a:r>
              <a:rPr lang="en-US" sz="1400" dirty="0"/>
              <a:t>CO</a:t>
            </a:r>
            <a:r>
              <a:rPr lang="en-US" sz="1400" baseline="-25000" dirty="0"/>
              <a:t>2</a:t>
            </a:r>
            <a:r>
              <a:rPr lang="en-US" sz="1400" dirty="0"/>
              <a:t> reduction</a:t>
            </a:r>
          </a:p>
        </p:txBody>
      </p:sp>
      <p:sp>
        <p:nvSpPr>
          <p:cNvPr id="14" name="TextBox 13">
            <a:extLst>
              <a:ext uri="{FF2B5EF4-FFF2-40B4-BE49-F238E27FC236}">
                <a16:creationId xmlns:a16="http://schemas.microsoft.com/office/drawing/2014/main" id="{6C56346C-5ACC-0E4C-E119-E097AE268F1D}"/>
              </a:ext>
            </a:extLst>
          </p:cNvPr>
          <p:cNvSpPr txBox="1"/>
          <p:nvPr/>
        </p:nvSpPr>
        <p:spPr>
          <a:xfrm>
            <a:off x="306105" y="5434780"/>
            <a:ext cx="1792959" cy="523220"/>
          </a:xfrm>
          <a:prstGeom prst="rect">
            <a:avLst/>
          </a:prstGeom>
          <a:noFill/>
        </p:spPr>
        <p:txBody>
          <a:bodyPr wrap="square">
            <a:spAutoFit/>
          </a:bodyPr>
          <a:lstStyle/>
          <a:p>
            <a:pPr marL="0" indent="0">
              <a:buNone/>
            </a:pPr>
            <a:r>
              <a:rPr lang="en-US" sz="1400" dirty="0">
                <a:solidFill>
                  <a:schemeClr val="accent1"/>
                </a:solidFill>
              </a:rPr>
              <a:t>Digitalization </a:t>
            </a:r>
            <a:br>
              <a:rPr lang="en-US" sz="1400" dirty="0">
                <a:solidFill>
                  <a:schemeClr val="accent1"/>
                </a:solidFill>
              </a:rPr>
            </a:br>
            <a:r>
              <a:rPr lang="en-US" sz="1400" dirty="0">
                <a:solidFill>
                  <a:schemeClr val="accent1"/>
                </a:solidFill>
              </a:rPr>
              <a:t>in the steel industry</a:t>
            </a:r>
            <a:endParaRPr lang="en-US" sz="1400" dirty="0"/>
          </a:p>
        </p:txBody>
      </p:sp>
      <p:sp>
        <p:nvSpPr>
          <p:cNvPr id="15" name="TextBox 14">
            <a:extLst>
              <a:ext uri="{FF2B5EF4-FFF2-40B4-BE49-F238E27FC236}">
                <a16:creationId xmlns:a16="http://schemas.microsoft.com/office/drawing/2014/main" id="{439F98EA-17DD-796B-41FF-5DD3FD66ECB1}"/>
              </a:ext>
            </a:extLst>
          </p:cNvPr>
          <p:cNvSpPr txBox="1"/>
          <p:nvPr/>
        </p:nvSpPr>
        <p:spPr>
          <a:xfrm>
            <a:off x="320204" y="2732403"/>
            <a:ext cx="1792959" cy="954107"/>
          </a:xfrm>
          <a:prstGeom prst="rect">
            <a:avLst/>
          </a:prstGeom>
          <a:noFill/>
        </p:spPr>
        <p:txBody>
          <a:bodyPr wrap="square">
            <a:spAutoFit/>
          </a:bodyPr>
          <a:lstStyle/>
          <a:p>
            <a:pPr marL="0" indent="0">
              <a:buNone/>
            </a:pPr>
            <a:r>
              <a:rPr lang="en-US" sz="1400" dirty="0">
                <a:solidFill>
                  <a:schemeClr val="accent1"/>
                </a:solidFill>
              </a:rPr>
              <a:t>Major technology changes to reach CO</a:t>
            </a:r>
            <a:r>
              <a:rPr lang="en-US" sz="1400" baseline="-25000" dirty="0">
                <a:solidFill>
                  <a:schemeClr val="accent1"/>
                </a:solidFill>
              </a:rPr>
              <a:t>2</a:t>
            </a:r>
            <a:r>
              <a:rPr lang="en-US" sz="1400" dirty="0">
                <a:solidFill>
                  <a:schemeClr val="accent1"/>
                </a:solidFill>
              </a:rPr>
              <a:t> reduction targets</a:t>
            </a:r>
            <a:endParaRPr lang="en-US" sz="1400" dirty="0"/>
          </a:p>
        </p:txBody>
      </p:sp>
      <p:sp>
        <p:nvSpPr>
          <p:cNvPr id="16" name="TextBox 15">
            <a:extLst>
              <a:ext uri="{FF2B5EF4-FFF2-40B4-BE49-F238E27FC236}">
                <a16:creationId xmlns:a16="http://schemas.microsoft.com/office/drawing/2014/main" id="{CE50CED4-4A1A-B249-DCCE-A545CC019FB9}"/>
              </a:ext>
            </a:extLst>
          </p:cNvPr>
          <p:cNvSpPr txBox="1"/>
          <p:nvPr/>
        </p:nvSpPr>
        <p:spPr>
          <a:xfrm>
            <a:off x="336436" y="1825660"/>
            <a:ext cx="1792959" cy="523220"/>
          </a:xfrm>
          <a:prstGeom prst="rect">
            <a:avLst/>
          </a:prstGeom>
          <a:noFill/>
        </p:spPr>
        <p:txBody>
          <a:bodyPr wrap="square">
            <a:spAutoFit/>
          </a:bodyPr>
          <a:lstStyle/>
          <a:p>
            <a:pPr marL="0" indent="0">
              <a:buNone/>
            </a:pPr>
            <a:r>
              <a:rPr lang="en-US" sz="1400" dirty="0"/>
              <a:t>Development phases</a:t>
            </a:r>
          </a:p>
        </p:txBody>
      </p:sp>
    </p:spTree>
    <p:extLst>
      <p:ext uri="{BB962C8B-B14F-4D97-AF65-F5344CB8AC3E}">
        <p14:creationId xmlns:p14="http://schemas.microsoft.com/office/powerpoint/2010/main" val="14023699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D0310F3-69B8-833B-34A7-CE028D313CAE}"/>
              </a:ext>
            </a:extLst>
          </p:cNvPr>
          <p:cNvSpPr>
            <a:spLocks noGrp="1"/>
          </p:cNvSpPr>
          <p:nvPr>
            <p:ph type="sldNum" sz="quarter" idx="12"/>
          </p:nvPr>
        </p:nvSpPr>
        <p:spPr/>
        <p:txBody>
          <a:bodyPr/>
          <a:lstStyle/>
          <a:p>
            <a:fld id="{0CE2C118-78B0-4948-9692-2E57815A59D4}" type="slidenum">
              <a:rPr lang="en-US" noProof="0" smtClean="0"/>
              <a:pPr/>
              <a:t>14</a:t>
            </a:fld>
            <a:endParaRPr lang="en-US" noProof="0" dirty="0"/>
          </a:p>
        </p:txBody>
      </p:sp>
      <p:sp>
        <p:nvSpPr>
          <p:cNvPr id="3" name="Footer Placeholder 2">
            <a:extLst>
              <a:ext uri="{FF2B5EF4-FFF2-40B4-BE49-F238E27FC236}">
                <a16:creationId xmlns:a16="http://schemas.microsoft.com/office/drawing/2014/main" id="{D6995A91-BE7D-A254-479A-4EF749A7B093}"/>
              </a:ext>
            </a:extLst>
          </p:cNvPr>
          <p:cNvSpPr>
            <a:spLocks noGrp="1"/>
          </p:cNvSpPr>
          <p:nvPr>
            <p:ph type="ftr" sz="quarter" idx="11"/>
          </p:nvPr>
        </p:nvSpPr>
        <p:spPr/>
        <p:txBody>
          <a:bodyPr/>
          <a:lstStyle/>
          <a:p>
            <a:r>
              <a:rPr lang="en-US" noProof="0" dirty="0"/>
              <a:t>Georg Weichhart / DT</a:t>
            </a:r>
          </a:p>
        </p:txBody>
      </p:sp>
      <p:sp>
        <p:nvSpPr>
          <p:cNvPr id="4" name="Date Placeholder 3">
            <a:extLst>
              <a:ext uri="{FF2B5EF4-FFF2-40B4-BE49-F238E27FC236}">
                <a16:creationId xmlns:a16="http://schemas.microsoft.com/office/drawing/2014/main" id="{2315AABD-3093-8C3E-EEE4-CF10340BDFFC}"/>
              </a:ext>
            </a:extLst>
          </p:cNvPr>
          <p:cNvSpPr>
            <a:spLocks noGrp="1"/>
          </p:cNvSpPr>
          <p:nvPr>
            <p:ph type="dt" sz="half" idx="10"/>
          </p:nvPr>
        </p:nvSpPr>
        <p:spPr/>
        <p:txBody>
          <a:bodyPr/>
          <a:lstStyle/>
          <a:p>
            <a:r>
              <a:rPr lang="en-US" noProof="0" dirty="0"/>
              <a:t>06.11.2024</a:t>
            </a:r>
          </a:p>
        </p:txBody>
      </p:sp>
      <p:sp>
        <p:nvSpPr>
          <p:cNvPr id="5" name="Text Placeholder 4">
            <a:extLst>
              <a:ext uri="{FF2B5EF4-FFF2-40B4-BE49-F238E27FC236}">
                <a16:creationId xmlns:a16="http://schemas.microsoft.com/office/drawing/2014/main" id="{A11FC6B4-BED4-6A1A-8C57-54B2004599DF}"/>
              </a:ext>
            </a:extLst>
          </p:cNvPr>
          <p:cNvSpPr>
            <a:spLocks noGrp="1"/>
          </p:cNvSpPr>
          <p:nvPr>
            <p:ph type="body" idx="1"/>
          </p:nvPr>
        </p:nvSpPr>
        <p:spPr/>
        <p:txBody>
          <a:bodyPr/>
          <a:lstStyle/>
          <a:p>
            <a:r>
              <a:rPr lang="en-US" dirty="0"/>
              <a:t>Changing Workforce</a:t>
            </a:r>
          </a:p>
        </p:txBody>
      </p:sp>
      <p:sp>
        <p:nvSpPr>
          <p:cNvPr id="7" name="Title 6">
            <a:extLst>
              <a:ext uri="{FF2B5EF4-FFF2-40B4-BE49-F238E27FC236}">
                <a16:creationId xmlns:a16="http://schemas.microsoft.com/office/drawing/2014/main" id="{E69AE31E-159B-5A72-6D52-761844DDB9CB}"/>
              </a:ext>
            </a:extLst>
          </p:cNvPr>
          <p:cNvSpPr>
            <a:spLocks noGrp="1"/>
          </p:cNvSpPr>
          <p:nvPr>
            <p:ph type="title"/>
          </p:nvPr>
        </p:nvSpPr>
        <p:spPr/>
        <p:txBody>
          <a:bodyPr/>
          <a:lstStyle/>
          <a:p>
            <a:r>
              <a:rPr lang="en-US" dirty="0"/>
              <a:t>Megatrends impacting the steel industry</a:t>
            </a:r>
          </a:p>
        </p:txBody>
      </p:sp>
      <p:pic>
        <p:nvPicPr>
          <p:cNvPr id="12" name="Picture Placeholder 11" descr="A person in a silver coat holding a metal rod&#10;&#10;Description automatically generated">
            <a:extLst>
              <a:ext uri="{FF2B5EF4-FFF2-40B4-BE49-F238E27FC236}">
                <a16:creationId xmlns:a16="http://schemas.microsoft.com/office/drawing/2014/main" id="{2E82E36E-ECFF-8F28-D377-E36C7BA6364D}"/>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17922" r="17922"/>
          <a:stretch>
            <a:fillRect/>
          </a:stretch>
        </p:blipFill>
        <p:spPr/>
      </p:pic>
    </p:spTree>
    <p:extLst>
      <p:ext uri="{BB962C8B-B14F-4D97-AF65-F5344CB8AC3E}">
        <p14:creationId xmlns:p14="http://schemas.microsoft.com/office/powerpoint/2010/main" val="2168957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E873F4E-FE1E-48BB-ADB6-F296AF9507FD}"/>
              </a:ext>
            </a:extLst>
          </p:cNvPr>
          <p:cNvSpPr>
            <a:spLocks noGrp="1"/>
          </p:cNvSpPr>
          <p:nvPr>
            <p:ph type="title"/>
          </p:nvPr>
        </p:nvSpPr>
        <p:spPr>
          <a:xfrm>
            <a:off x="360000" y="900000"/>
            <a:ext cx="11473200" cy="720000"/>
          </a:xfrm>
        </p:spPr>
        <p:txBody>
          <a:bodyPr/>
          <a:lstStyle/>
          <a:p>
            <a:r>
              <a:rPr lang="en-US" dirty="0"/>
              <a:t>Employees with in-depth knowledge are being replaced by a digitally-savvy Gen Z</a:t>
            </a:r>
          </a:p>
        </p:txBody>
      </p:sp>
      <p:sp>
        <p:nvSpPr>
          <p:cNvPr id="3" name="Inhaltsplatzhalter 2">
            <a:extLst>
              <a:ext uri="{FF2B5EF4-FFF2-40B4-BE49-F238E27FC236}">
                <a16:creationId xmlns:a16="http://schemas.microsoft.com/office/drawing/2014/main" id="{5CA1504E-D7F6-4356-9DAA-4E0A72F53379}"/>
              </a:ext>
            </a:extLst>
          </p:cNvPr>
          <p:cNvSpPr>
            <a:spLocks noGrp="1"/>
          </p:cNvSpPr>
          <p:nvPr>
            <p:ph sz="half" idx="1"/>
          </p:nvPr>
        </p:nvSpPr>
        <p:spPr/>
        <p:txBody>
          <a:bodyPr/>
          <a:lstStyle/>
          <a:p>
            <a:pPr marL="0" indent="0">
              <a:buNone/>
            </a:pPr>
            <a:r>
              <a:rPr lang="en-US" b="1" dirty="0"/>
              <a:t>Going out: Aging workforce</a:t>
            </a:r>
          </a:p>
          <a:p>
            <a:r>
              <a:rPr lang="en-US" dirty="0"/>
              <a:t>Plants operated for 20+ years</a:t>
            </a:r>
          </a:p>
          <a:p>
            <a:r>
              <a:rPr lang="en-US" dirty="0"/>
              <a:t>Knowledge on basic processes in plant will leave the company</a:t>
            </a:r>
          </a:p>
          <a:p>
            <a:r>
              <a:rPr lang="en-US" dirty="0"/>
              <a:t>Knowledge missing on new technologies</a:t>
            </a:r>
          </a:p>
        </p:txBody>
      </p:sp>
      <p:sp>
        <p:nvSpPr>
          <p:cNvPr id="4" name="Datumsplatzhalter 3">
            <a:extLst>
              <a:ext uri="{FF2B5EF4-FFF2-40B4-BE49-F238E27FC236}">
                <a16:creationId xmlns:a16="http://schemas.microsoft.com/office/drawing/2014/main" id="{8195D253-ED75-4D3E-A019-D771DA7657A4}"/>
              </a:ext>
            </a:extLst>
          </p:cNvPr>
          <p:cNvSpPr>
            <a:spLocks noGrp="1"/>
          </p:cNvSpPr>
          <p:nvPr>
            <p:ph type="dt" sz="half" idx="10"/>
          </p:nvPr>
        </p:nvSpPr>
        <p:spPr/>
        <p:txBody>
          <a:bodyPr/>
          <a:lstStyle/>
          <a:p>
            <a:r>
              <a:rPr lang="en-US" dirty="0"/>
              <a:t>06.11.2024</a:t>
            </a:r>
          </a:p>
        </p:txBody>
      </p:sp>
      <p:sp>
        <p:nvSpPr>
          <p:cNvPr id="5" name="Fußzeilenplatzhalter 4">
            <a:extLst>
              <a:ext uri="{FF2B5EF4-FFF2-40B4-BE49-F238E27FC236}">
                <a16:creationId xmlns:a16="http://schemas.microsoft.com/office/drawing/2014/main" id="{DD27FE55-2861-469B-A44C-4952C0542CB3}"/>
              </a:ext>
            </a:extLst>
          </p:cNvPr>
          <p:cNvSpPr>
            <a:spLocks noGrp="1"/>
          </p:cNvSpPr>
          <p:nvPr>
            <p:ph type="ftr" sz="quarter" idx="11"/>
          </p:nvPr>
        </p:nvSpPr>
        <p:spPr/>
        <p:txBody>
          <a:bodyPr/>
          <a:lstStyle/>
          <a:p>
            <a:r>
              <a:rPr lang="en-US" dirty="0"/>
              <a:t>Georg Weichhart / DT</a:t>
            </a:r>
          </a:p>
        </p:txBody>
      </p:sp>
      <p:sp>
        <p:nvSpPr>
          <p:cNvPr id="7" name="Textplatzhalter 6">
            <a:extLst>
              <a:ext uri="{FF2B5EF4-FFF2-40B4-BE49-F238E27FC236}">
                <a16:creationId xmlns:a16="http://schemas.microsoft.com/office/drawing/2014/main" id="{FFDDD298-5F9D-4442-8304-E89085E3E862}"/>
              </a:ext>
            </a:extLst>
          </p:cNvPr>
          <p:cNvSpPr>
            <a:spLocks noGrp="1"/>
          </p:cNvSpPr>
          <p:nvPr>
            <p:ph type="body" sz="quarter" idx="13"/>
          </p:nvPr>
        </p:nvSpPr>
        <p:spPr>
          <a:xfrm>
            <a:off x="360000" y="360000"/>
            <a:ext cx="7558088" cy="258763"/>
          </a:xfrm>
        </p:spPr>
        <p:txBody>
          <a:bodyPr/>
          <a:lstStyle/>
          <a:p>
            <a:r>
              <a:rPr lang="en-US" dirty="0"/>
              <a:t>Megatrend: Changing Workforce</a:t>
            </a:r>
          </a:p>
        </p:txBody>
      </p:sp>
      <p:sp>
        <p:nvSpPr>
          <p:cNvPr id="9" name="Inhaltsplatzhalter 8">
            <a:extLst>
              <a:ext uri="{FF2B5EF4-FFF2-40B4-BE49-F238E27FC236}">
                <a16:creationId xmlns:a16="http://schemas.microsoft.com/office/drawing/2014/main" id="{C5627C9F-6840-48F4-A1E3-D394F8F49462}"/>
              </a:ext>
            </a:extLst>
          </p:cNvPr>
          <p:cNvSpPr>
            <a:spLocks noGrp="1"/>
          </p:cNvSpPr>
          <p:nvPr>
            <p:ph sz="half" idx="15"/>
          </p:nvPr>
        </p:nvSpPr>
        <p:spPr/>
        <p:txBody>
          <a:bodyPr/>
          <a:lstStyle/>
          <a:p>
            <a:pPr marL="0" indent="0">
              <a:buNone/>
            </a:pPr>
            <a:r>
              <a:rPr lang="en-US" b="1" dirty="0"/>
              <a:t>Coming in: Gen Z</a:t>
            </a:r>
          </a:p>
          <a:p>
            <a:r>
              <a:rPr lang="en-US" dirty="0"/>
              <a:t>Digital tools savvy</a:t>
            </a:r>
          </a:p>
          <a:p>
            <a:r>
              <a:rPr lang="en-US" dirty="0"/>
              <a:t>Less committed to work abroad</a:t>
            </a:r>
          </a:p>
          <a:p>
            <a:r>
              <a:rPr lang="en-US" dirty="0"/>
              <a:t>Less likely to do night shifts</a:t>
            </a:r>
          </a:p>
          <a:p>
            <a:r>
              <a:rPr lang="en-US" dirty="0"/>
              <a:t>Less people available </a:t>
            </a:r>
          </a:p>
        </p:txBody>
      </p:sp>
      <p:sp>
        <p:nvSpPr>
          <p:cNvPr id="6" name="Slide Number Placeholder 5">
            <a:extLst>
              <a:ext uri="{FF2B5EF4-FFF2-40B4-BE49-F238E27FC236}">
                <a16:creationId xmlns:a16="http://schemas.microsoft.com/office/drawing/2014/main" id="{A2B53D59-0C0B-6849-201C-1E5EC2EC958E}"/>
              </a:ext>
            </a:extLst>
          </p:cNvPr>
          <p:cNvSpPr>
            <a:spLocks noGrp="1"/>
          </p:cNvSpPr>
          <p:nvPr>
            <p:ph type="sldNum" sz="quarter" idx="12"/>
          </p:nvPr>
        </p:nvSpPr>
        <p:spPr/>
        <p:txBody>
          <a:bodyPr/>
          <a:lstStyle/>
          <a:p>
            <a:fld id="{0CE2C118-78B0-4948-9692-2E57815A59D4}" type="slidenum">
              <a:rPr lang="en-US" noProof="0" smtClean="0"/>
              <a:pPr/>
              <a:t>15</a:t>
            </a:fld>
            <a:endParaRPr lang="en-US" noProof="0" dirty="0"/>
          </a:p>
        </p:txBody>
      </p:sp>
      <p:pic>
        <p:nvPicPr>
          <p:cNvPr id="14" name="Picture Placeholder 13" descr="A person wearing a hard hat and a jacket&#10;&#10;Description automatically generated">
            <a:extLst>
              <a:ext uri="{FF2B5EF4-FFF2-40B4-BE49-F238E27FC236}">
                <a16:creationId xmlns:a16="http://schemas.microsoft.com/office/drawing/2014/main" id="{20A4C196-3DB9-CBFD-9D59-D75507AB9BF4}"/>
              </a:ext>
            </a:extLst>
          </p:cNvPr>
          <p:cNvPicPr>
            <a:picLocks noGrp="1" noChangeAspect="1"/>
          </p:cNvPicPr>
          <p:nvPr>
            <p:ph type="pic" sz="quarter" idx="14"/>
          </p:nvPr>
        </p:nvPicPr>
        <p:blipFill>
          <a:blip r:embed="rId2">
            <a:extLst>
              <a:ext uri="{28A0092B-C50C-407E-A947-70E740481C1C}">
                <a14:useLocalDpi xmlns:a14="http://schemas.microsoft.com/office/drawing/2010/main" val="0"/>
              </a:ext>
            </a:extLst>
          </a:blip>
          <a:srcRect l="16672" r="16672"/>
          <a:stretch>
            <a:fillRect/>
          </a:stretch>
        </p:blipFill>
        <p:spPr/>
      </p:pic>
      <p:pic>
        <p:nvPicPr>
          <p:cNvPr id="16" name="Picture Placeholder 15" descr="A person wearing a hard hat and glasses&#10;&#10;Description automatically generated">
            <a:extLst>
              <a:ext uri="{FF2B5EF4-FFF2-40B4-BE49-F238E27FC236}">
                <a16:creationId xmlns:a16="http://schemas.microsoft.com/office/drawing/2014/main" id="{8A05AE2A-F901-86AB-018E-4FAFD618F7B4}"/>
              </a:ext>
            </a:extLst>
          </p:cNvPr>
          <p:cNvPicPr>
            <a:picLocks noGrp="1" noChangeAspect="1"/>
          </p:cNvPicPr>
          <p:nvPr>
            <p:ph type="pic" sz="quarter" idx="16"/>
          </p:nvPr>
        </p:nvPicPr>
        <p:blipFill>
          <a:blip r:embed="rId3">
            <a:extLst>
              <a:ext uri="{28A0092B-C50C-407E-A947-70E740481C1C}">
                <a14:useLocalDpi xmlns:a14="http://schemas.microsoft.com/office/drawing/2010/main" val="0"/>
              </a:ext>
            </a:extLst>
          </a:blip>
          <a:srcRect l="16650" r="16650"/>
          <a:stretch>
            <a:fillRect/>
          </a:stretch>
        </p:blipFill>
        <p:spPr/>
      </p:pic>
    </p:spTree>
    <p:extLst>
      <p:ext uri="{BB962C8B-B14F-4D97-AF65-F5344CB8AC3E}">
        <p14:creationId xmlns:p14="http://schemas.microsoft.com/office/powerpoint/2010/main" val="1769184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841E7F11-34B2-4218-8555-C20C65EFF22F}"/>
              </a:ext>
            </a:extLst>
          </p:cNvPr>
          <p:cNvSpPr>
            <a:spLocks noGrp="1"/>
          </p:cNvSpPr>
          <p:nvPr>
            <p:ph type="dt" sz="half" idx="15"/>
          </p:nvPr>
        </p:nvSpPr>
        <p:spPr/>
        <p:txBody>
          <a:bodyPr/>
          <a:lstStyle/>
          <a:p>
            <a:r>
              <a:rPr lang="en-US" dirty="0"/>
              <a:t>06.11.2024</a:t>
            </a:r>
          </a:p>
        </p:txBody>
      </p:sp>
      <p:sp>
        <p:nvSpPr>
          <p:cNvPr id="5" name="Foliennummernplatzhalter 4">
            <a:extLst>
              <a:ext uri="{FF2B5EF4-FFF2-40B4-BE49-F238E27FC236}">
                <a16:creationId xmlns:a16="http://schemas.microsoft.com/office/drawing/2014/main" id="{8B8303ED-F512-4EB5-8726-EFBD3F9A6C59}"/>
              </a:ext>
            </a:extLst>
          </p:cNvPr>
          <p:cNvSpPr>
            <a:spLocks noGrp="1"/>
          </p:cNvSpPr>
          <p:nvPr>
            <p:ph type="sldNum" sz="quarter" idx="17"/>
          </p:nvPr>
        </p:nvSpPr>
        <p:spPr/>
        <p:txBody>
          <a:bodyPr/>
          <a:lstStyle/>
          <a:p>
            <a:fld id="{9FAE0637-36FC-404C-8010-508C181E9E85}" type="slidenum">
              <a:rPr lang="en-US" noProof="0" smtClean="0"/>
              <a:pPr/>
              <a:t>16</a:t>
            </a:fld>
            <a:endParaRPr lang="en-US" noProof="0" dirty="0"/>
          </a:p>
        </p:txBody>
      </p:sp>
      <p:sp>
        <p:nvSpPr>
          <p:cNvPr id="6" name="Titel 5">
            <a:extLst>
              <a:ext uri="{FF2B5EF4-FFF2-40B4-BE49-F238E27FC236}">
                <a16:creationId xmlns:a16="http://schemas.microsoft.com/office/drawing/2014/main" id="{9FD46485-A084-47DA-B9EE-1C1E30D0E3AD}"/>
              </a:ext>
            </a:extLst>
          </p:cNvPr>
          <p:cNvSpPr>
            <a:spLocks noGrp="1"/>
          </p:cNvSpPr>
          <p:nvPr>
            <p:ph type="title"/>
          </p:nvPr>
        </p:nvSpPr>
        <p:spPr/>
        <p:txBody>
          <a:bodyPr/>
          <a:lstStyle/>
          <a:p>
            <a:r>
              <a:rPr lang="en-US" dirty="0"/>
              <a:t>Autonomous plant mission</a:t>
            </a:r>
          </a:p>
        </p:txBody>
      </p:sp>
      <p:sp>
        <p:nvSpPr>
          <p:cNvPr id="24" name="Rechteck 23">
            <a:extLst>
              <a:ext uri="{FF2B5EF4-FFF2-40B4-BE49-F238E27FC236}">
                <a16:creationId xmlns:a16="http://schemas.microsoft.com/office/drawing/2014/main" id="{C9575CF0-538A-4886-9AC3-F72504716C9A}"/>
              </a:ext>
            </a:extLst>
          </p:cNvPr>
          <p:cNvSpPr/>
          <p:nvPr/>
        </p:nvSpPr>
        <p:spPr bwMode="auto">
          <a:xfrm>
            <a:off x="4223792" y="1772816"/>
            <a:ext cx="3628746" cy="939581"/>
          </a:xfrm>
          <a:prstGeom prst="rect">
            <a:avLst/>
          </a:prstGeom>
          <a:solidFill>
            <a:schemeClr val="accent1"/>
          </a:solidFill>
          <a:ln w="3175" cap="flat" cmpd="sng" algn="ctr">
            <a:noFill/>
            <a:prstDash val="solid"/>
            <a:round/>
            <a:headEnd type="none" w="med" len="med"/>
            <a:tailEnd type="none" w="med" len="med"/>
          </a:ln>
          <a:effectLst/>
        </p:spPr>
        <p:txBody>
          <a:bodyPr lIns="82296" tIns="41148" rIns="82296" bIns="41148" rtlCol="0" anchor="ctr"/>
          <a:lstStyle/>
          <a:p>
            <a:pPr marL="0" indent="0" algn="ctr">
              <a:buNone/>
            </a:pPr>
            <a:r>
              <a:rPr lang="en-US" b="1" dirty="0">
                <a:solidFill>
                  <a:schemeClr val="bg1"/>
                </a:solidFill>
              </a:rPr>
              <a:t>Increase plant autonomy level</a:t>
            </a:r>
          </a:p>
        </p:txBody>
      </p:sp>
      <p:sp>
        <p:nvSpPr>
          <p:cNvPr id="10" name="Rechteck 9">
            <a:extLst>
              <a:ext uri="{FF2B5EF4-FFF2-40B4-BE49-F238E27FC236}">
                <a16:creationId xmlns:a16="http://schemas.microsoft.com/office/drawing/2014/main" id="{1184E7B0-5047-436B-AC11-80651437A9C4}"/>
              </a:ext>
            </a:extLst>
          </p:cNvPr>
          <p:cNvSpPr/>
          <p:nvPr/>
        </p:nvSpPr>
        <p:spPr bwMode="auto">
          <a:xfrm>
            <a:off x="1613489" y="3782530"/>
            <a:ext cx="8849593" cy="561122"/>
          </a:xfrm>
          <a:prstGeom prst="rect">
            <a:avLst/>
          </a:prstGeom>
          <a:solidFill>
            <a:schemeClr val="tx1"/>
          </a:solidFill>
          <a:ln w="3175" cap="flat" cmpd="sng" algn="ctr">
            <a:noFill/>
            <a:prstDash val="solid"/>
            <a:round/>
            <a:headEnd type="none" w="med" len="med"/>
            <a:tailEnd type="none" w="med" len="med"/>
          </a:ln>
          <a:effectLst/>
        </p:spPr>
        <p:txBody>
          <a:bodyPr lIns="82296" tIns="41148" rIns="82296" bIns="41148" rtlCol="0" anchor="ctr"/>
          <a:lstStyle/>
          <a:p>
            <a:pPr marL="0" indent="0" algn="ctr">
              <a:buNone/>
            </a:pPr>
            <a:r>
              <a:rPr lang="en-US" b="1" dirty="0">
                <a:solidFill>
                  <a:schemeClr val="bg1"/>
                </a:solidFill>
              </a:rPr>
              <a:t>Reduce the need for manual intervention</a:t>
            </a:r>
          </a:p>
        </p:txBody>
      </p:sp>
      <p:sp>
        <p:nvSpPr>
          <p:cNvPr id="11" name="Rechteck 10">
            <a:extLst>
              <a:ext uri="{FF2B5EF4-FFF2-40B4-BE49-F238E27FC236}">
                <a16:creationId xmlns:a16="http://schemas.microsoft.com/office/drawing/2014/main" id="{6964A497-7561-462F-A51D-01291882D0AA}"/>
              </a:ext>
            </a:extLst>
          </p:cNvPr>
          <p:cNvSpPr/>
          <p:nvPr/>
        </p:nvSpPr>
        <p:spPr bwMode="auto">
          <a:xfrm>
            <a:off x="7603510" y="5544337"/>
            <a:ext cx="2859572" cy="557389"/>
          </a:xfrm>
          <a:prstGeom prst="rect">
            <a:avLst/>
          </a:prstGeom>
          <a:solidFill>
            <a:schemeClr val="accent5"/>
          </a:solidFill>
          <a:ln w="3175" cap="flat" cmpd="sng" algn="ctr">
            <a:noFill/>
            <a:prstDash val="solid"/>
            <a:round/>
            <a:headEnd type="none" w="med" len="med"/>
            <a:tailEnd type="none" w="med" len="med"/>
          </a:ln>
          <a:effectLst/>
        </p:spPr>
        <p:txBody>
          <a:bodyPr rot="0" spcFirstLastPara="0" vertOverflow="overflow" horzOverflow="overflow" vert="horz" wrap="none" lIns="109728" tIns="54864" rIns="109728" bIns="54864" numCol="1" spcCol="0" rtlCol="0" fromWordArt="0" anchor="ctr" anchorCtr="0" forceAA="0" compatLnSpc="1">
            <a:prstTxWarp prst="textNoShape">
              <a:avLst/>
            </a:prstTxWarp>
            <a:noAutofit/>
          </a:bodyPr>
          <a:lstStyle/>
          <a:p>
            <a:pPr marL="0" indent="0" algn="ctr">
              <a:lnSpc>
                <a:spcPct val="110000"/>
              </a:lnSpc>
              <a:spcBef>
                <a:spcPts val="0"/>
              </a:spcBef>
              <a:buClr>
                <a:srgbClr val="E87722"/>
              </a:buClr>
              <a:buNone/>
            </a:pPr>
            <a:r>
              <a:rPr lang="en-US" b="1" dirty="0">
                <a:solidFill>
                  <a:schemeClr val="bg1"/>
                </a:solidFill>
              </a:rPr>
              <a:t>Quality improvement</a:t>
            </a:r>
          </a:p>
        </p:txBody>
      </p:sp>
      <p:sp>
        <p:nvSpPr>
          <p:cNvPr id="12" name="Rechteck 11">
            <a:extLst>
              <a:ext uri="{FF2B5EF4-FFF2-40B4-BE49-F238E27FC236}">
                <a16:creationId xmlns:a16="http://schemas.microsoft.com/office/drawing/2014/main" id="{5853ADEA-2C92-40D0-97A8-DD974E1E7E42}"/>
              </a:ext>
            </a:extLst>
          </p:cNvPr>
          <p:cNvSpPr/>
          <p:nvPr/>
        </p:nvSpPr>
        <p:spPr bwMode="auto">
          <a:xfrm>
            <a:off x="4608380" y="5544337"/>
            <a:ext cx="2859572" cy="557389"/>
          </a:xfrm>
          <a:prstGeom prst="rect">
            <a:avLst/>
          </a:prstGeom>
          <a:solidFill>
            <a:schemeClr val="accent5"/>
          </a:solidFill>
          <a:ln w="3175" cap="flat" cmpd="sng" algn="ctr">
            <a:noFill/>
            <a:prstDash val="solid"/>
            <a:round/>
            <a:headEnd type="none" w="med" len="med"/>
            <a:tailEnd type="none" w="med" len="med"/>
          </a:ln>
          <a:effectLst/>
        </p:spPr>
        <p:txBody>
          <a:bodyPr wrap="none" lIns="82296" tIns="41148" rIns="82296" bIns="41148" rtlCol="0" anchor="ctr"/>
          <a:lstStyle/>
          <a:p>
            <a:pPr marL="0" indent="0" algn="ctr">
              <a:buNone/>
            </a:pPr>
            <a:r>
              <a:rPr lang="en-US" b="1" dirty="0">
                <a:solidFill>
                  <a:schemeClr val="bg1"/>
                </a:solidFill>
              </a:rPr>
              <a:t>Process stabilization</a:t>
            </a:r>
          </a:p>
        </p:txBody>
      </p:sp>
      <p:sp>
        <p:nvSpPr>
          <p:cNvPr id="13" name="Rechteck 12">
            <a:extLst>
              <a:ext uri="{FF2B5EF4-FFF2-40B4-BE49-F238E27FC236}">
                <a16:creationId xmlns:a16="http://schemas.microsoft.com/office/drawing/2014/main" id="{2EE0F3DC-60C3-4056-9513-BE723DE75D33}"/>
              </a:ext>
            </a:extLst>
          </p:cNvPr>
          <p:cNvSpPr/>
          <p:nvPr/>
        </p:nvSpPr>
        <p:spPr bwMode="auto">
          <a:xfrm>
            <a:off x="1613489" y="5544337"/>
            <a:ext cx="2859332" cy="557389"/>
          </a:xfrm>
          <a:prstGeom prst="rect">
            <a:avLst/>
          </a:prstGeom>
          <a:solidFill>
            <a:schemeClr val="accent5"/>
          </a:solidFill>
          <a:ln w="3175" cap="flat" cmpd="sng" algn="ctr">
            <a:noFill/>
            <a:prstDash val="solid"/>
            <a:round/>
            <a:headEnd type="none" w="med" len="med"/>
            <a:tailEnd type="none" w="med" len="med"/>
          </a:ln>
          <a:effectLst/>
        </p:spPr>
        <p:txBody>
          <a:bodyPr rot="0" spcFirstLastPara="0" vertOverflow="overflow" horzOverflow="overflow" vert="horz" wrap="none" lIns="109728" tIns="54864" rIns="109728" bIns="54864" numCol="1" spcCol="0" rtlCol="0" fromWordArt="0" anchor="ctr" anchorCtr="0" forceAA="0" compatLnSpc="1">
            <a:prstTxWarp prst="textNoShape">
              <a:avLst/>
            </a:prstTxWarp>
            <a:noAutofit/>
          </a:bodyPr>
          <a:lstStyle/>
          <a:p>
            <a:pPr marL="0" indent="0" algn="ctr">
              <a:buNone/>
            </a:pPr>
            <a:r>
              <a:rPr lang="en-US" b="1" dirty="0">
                <a:solidFill>
                  <a:schemeClr val="bg1"/>
                </a:solidFill>
              </a:rPr>
              <a:t>Increased productivity</a:t>
            </a:r>
          </a:p>
        </p:txBody>
      </p:sp>
      <p:sp>
        <p:nvSpPr>
          <p:cNvPr id="17" name="Pfeil: nach unten 16">
            <a:extLst>
              <a:ext uri="{FF2B5EF4-FFF2-40B4-BE49-F238E27FC236}">
                <a16:creationId xmlns:a16="http://schemas.microsoft.com/office/drawing/2014/main" id="{C6166198-AABB-4F49-BA98-BA5B2857910F}"/>
              </a:ext>
            </a:extLst>
          </p:cNvPr>
          <p:cNvSpPr/>
          <p:nvPr/>
        </p:nvSpPr>
        <p:spPr bwMode="auto">
          <a:xfrm rot="10800000">
            <a:off x="2789935" y="4637632"/>
            <a:ext cx="506437" cy="747598"/>
          </a:xfrm>
          <a:prstGeom prst="downArrow">
            <a:avLst/>
          </a:prstGeom>
          <a:solidFill>
            <a:schemeClr val="bg1">
              <a:lumMod val="75000"/>
            </a:schemeClr>
          </a:solidFill>
          <a:ln>
            <a:noFill/>
          </a:ln>
          <a:effectLst/>
        </p:spPr>
        <p:txBody>
          <a:bodyPr rot="0" spcFirstLastPara="0" vertOverflow="overflow" horzOverflow="overflow" vert="horz" wrap="square" lIns="129600" tIns="64800" rIns="129600" bIns="64800" numCol="1" spcCol="72000" rtlCol="0" fromWordArt="0" anchor="ctr" anchorCtr="0" forceAA="0" compatLnSpc="1">
            <a:prstTxWarp prst="textNoShape">
              <a:avLst/>
            </a:prstTxWarp>
            <a:noAutofit/>
          </a:bodyPr>
          <a:lstStyle/>
          <a:p>
            <a:pPr algn="ctr">
              <a:lnSpc>
                <a:spcPct val="110000"/>
              </a:lnSpc>
              <a:spcBef>
                <a:spcPct val="0"/>
              </a:spcBef>
              <a:buFont typeface="Wingdings" charset="0"/>
              <a:buNone/>
            </a:pPr>
            <a:endParaRPr lang="de-DE" sz="2133" b="1" dirty="0" err="1"/>
          </a:p>
        </p:txBody>
      </p:sp>
      <p:sp>
        <p:nvSpPr>
          <p:cNvPr id="22" name="Pfeil: nach unten 21">
            <a:extLst>
              <a:ext uri="{FF2B5EF4-FFF2-40B4-BE49-F238E27FC236}">
                <a16:creationId xmlns:a16="http://schemas.microsoft.com/office/drawing/2014/main" id="{EB564EB2-E5AE-4A42-A6CA-564089EE83F0}"/>
              </a:ext>
            </a:extLst>
          </p:cNvPr>
          <p:cNvSpPr/>
          <p:nvPr/>
        </p:nvSpPr>
        <p:spPr bwMode="auto">
          <a:xfrm rot="10800000">
            <a:off x="8779962" y="4637632"/>
            <a:ext cx="506437" cy="747598"/>
          </a:xfrm>
          <a:prstGeom prst="downArrow">
            <a:avLst/>
          </a:prstGeom>
          <a:solidFill>
            <a:schemeClr val="bg1">
              <a:lumMod val="75000"/>
            </a:schemeClr>
          </a:solidFill>
          <a:ln>
            <a:noFill/>
          </a:ln>
          <a:effectLst/>
        </p:spPr>
        <p:txBody>
          <a:bodyPr rot="0" spcFirstLastPara="0" vertOverflow="overflow" horzOverflow="overflow" vert="horz" wrap="square" lIns="129600" tIns="64800" rIns="129600" bIns="64800" numCol="1" spcCol="72000" rtlCol="0" fromWordArt="0" anchor="ctr" anchorCtr="0" forceAA="0" compatLnSpc="1">
            <a:prstTxWarp prst="textNoShape">
              <a:avLst/>
            </a:prstTxWarp>
            <a:noAutofit/>
          </a:bodyPr>
          <a:lstStyle/>
          <a:p>
            <a:pPr algn="ctr">
              <a:lnSpc>
                <a:spcPct val="110000"/>
              </a:lnSpc>
              <a:spcBef>
                <a:spcPct val="0"/>
              </a:spcBef>
              <a:buFont typeface="Wingdings" charset="0"/>
              <a:buNone/>
            </a:pPr>
            <a:endParaRPr lang="de-DE" sz="2133" b="1" dirty="0" err="1"/>
          </a:p>
        </p:txBody>
      </p:sp>
      <p:sp>
        <p:nvSpPr>
          <p:cNvPr id="23" name="Pfeil: nach unten 22">
            <a:extLst>
              <a:ext uri="{FF2B5EF4-FFF2-40B4-BE49-F238E27FC236}">
                <a16:creationId xmlns:a16="http://schemas.microsoft.com/office/drawing/2014/main" id="{08CFA309-8416-4C3C-BE54-4B4603F3F621}"/>
              </a:ext>
            </a:extLst>
          </p:cNvPr>
          <p:cNvSpPr/>
          <p:nvPr/>
        </p:nvSpPr>
        <p:spPr bwMode="auto">
          <a:xfrm rot="10800000">
            <a:off x="5740108" y="4637631"/>
            <a:ext cx="506437" cy="747598"/>
          </a:xfrm>
          <a:prstGeom prst="downArrow">
            <a:avLst/>
          </a:prstGeom>
          <a:solidFill>
            <a:schemeClr val="bg1">
              <a:lumMod val="75000"/>
            </a:schemeClr>
          </a:solidFill>
          <a:ln>
            <a:noFill/>
          </a:ln>
          <a:effectLst/>
        </p:spPr>
        <p:txBody>
          <a:bodyPr rot="0" spcFirstLastPara="0" vertOverflow="overflow" horzOverflow="overflow" vert="horz" wrap="square" lIns="129600" tIns="64800" rIns="129600" bIns="64800" numCol="1" spcCol="72000" rtlCol="0" fromWordArt="0" anchor="ctr" anchorCtr="0" forceAA="0" compatLnSpc="1">
            <a:prstTxWarp prst="textNoShape">
              <a:avLst/>
            </a:prstTxWarp>
            <a:noAutofit/>
          </a:bodyPr>
          <a:lstStyle/>
          <a:p>
            <a:pPr algn="ctr">
              <a:lnSpc>
                <a:spcPct val="110000"/>
              </a:lnSpc>
              <a:spcBef>
                <a:spcPct val="0"/>
              </a:spcBef>
              <a:buFont typeface="Wingdings" charset="0"/>
              <a:buNone/>
            </a:pPr>
            <a:endParaRPr lang="de-DE" sz="2133" b="1" dirty="0" err="1"/>
          </a:p>
        </p:txBody>
      </p:sp>
      <p:sp>
        <p:nvSpPr>
          <p:cNvPr id="18" name="Pfeil: nach unten 17">
            <a:extLst>
              <a:ext uri="{FF2B5EF4-FFF2-40B4-BE49-F238E27FC236}">
                <a16:creationId xmlns:a16="http://schemas.microsoft.com/office/drawing/2014/main" id="{1CD3AEAA-8C60-4D81-BED0-3A8A279F94FE}"/>
              </a:ext>
            </a:extLst>
          </p:cNvPr>
          <p:cNvSpPr/>
          <p:nvPr/>
        </p:nvSpPr>
        <p:spPr bwMode="auto">
          <a:xfrm rot="10800000">
            <a:off x="5740106" y="2852883"/>
            <a:ext cx="506437" cy="747598"/>
          </a:xfrm>
          <a:prstGeom prst="downArrow">
            <a:avLst/>
          </a:prstGeom>
          <a:solidFill>
            <a:schemeClr val="bg1">
              <a:lumMod val="75000"/>
            </a:schemeClr>
          </a:solidFill>
          <a:ln>
            <a:noFill/>
          </a:ln>
          <a:effectLst/>
        </p:spPr>
        <p:txBody>
          <a:bodyPr rot="0" spcFirstLastPara="0" vertOverflow="overflow" horzOverflow="overflow" vert="horz" wrap="square" lIns="129600" tIns="64800" rIns="129600" bIns="64800" numCol="1" spcCol="72000" rtlCol="0" fromWordArt="0" anchor="ctr" anchorCtr="0" forceAA="0" compatLnSpc="1">
            <a:prstTxWarp prst="textNoShape">
              <a:avLst/>
            </a:prstTxWarp>
            <a:noAutofit/>
          </a:bodyPr>
          <a:lstStyle/>
          <a:p>
            <a:pPr algn="ctr">
              <a:lnSpc>
                <a:spcPct val="110000"/>
              </a:lnSpc>
              <a:spcBef>
                <a:spcPct val="0"/>
              </a:spcBef>
              <a:buFont typeface="Wingdings" charset="0"/>
              <a:buNone/>
            </a:pPr>
            <a:endParaRPr lang="de-DE" sz="2133" b="1" dirty="0" err="1"/>
          </a:p>
        </p:txBody>
      </p:sp>
      <p:sp>
        <p:nvSpPr>
          <p:cNvPr id="16" name="Textplatzhalter 6">
            <a:extLst>
              <a:ext uri="{FF2B5EF4-FFF2-40B4-BE49-F238E27FC236}">
                <a16:creationId xmlns:a16="http://schemas.microsoft.com/office/drawing/2014/main" id="{B76D0279-E880-465C-B764-2AF7AAF50476}"/>
              </a:ext>
            </a:extLst>
          </p:cNvPr>
          <p:cNvSpPr txBox="1">
            <a:spLocks/>
          </p:cNvSpPr>
          <p:nvPr/>
        </p:nvSpPr>
        <p:spPr>
          <a:xfrm>
            <a:off x="360000" y="347257"/>
            <a:ext cx="7558088" cy="258763"/>
          </a:xfrm>
          <a:prstGeom prst="rect">
            <a:avLst/>
          </a:prstGeom>
        </p:spPr>
        <p:txBody>
          <a:bodyPr vert="horz" lIns="0" tIns="0" rIns="0" bIns="0" rtlCol="0">
            <a:noAutofit/>
          </a:bodyPr>
          <a:lstStyle>
            <a:lvl1pPr marL="0" indent="0" defTabSz="914400">
              <a:buClr>
                <a:schemeClr val="accent1"/>
              </a:buClr>
              <a:buNone/>
              <a:defRPr sz="1200">
                <a:solidFill>
                  <a:schemeClr val="accent1"/>
                </a:solidFill>
              </a:defRPr>
            </a:lvl1pPr>
            <a:lvl2pPr marL="457200" indent="0" defTabSz="914400">
              <a:buNone/>
              <a:defRPr sz="1200"/>
            </a:lvl2pPr>
            <a:lvl3pPr marL="914400" indent="0" defTabSz="914400">
              <a:buNone/>
              <a:defRPr/>
            </a:lvl3pPr>
            <a:lvl4pPr marL="1371600" indent="0" defTabSz="914400">
              <a:buNone/>
              <a:defRPr/>
            </a:lvl4pPr>
            <a:lvl5pPr marL="1828800" indent="0" defTabSz="914400">
              <a:buNone/>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Megatrend: Changing Workforce</a:t>
            </a:r>
          </a:p>
        </p:txBody>
      </p:sp>
      <p:sp>
        <p:nvSpPr>
          <p:cNvPr id="2" name="Fußzeilenplatzhalter 1">
            <a:extLst>
              <a:ext uri="{FF2B5EF4-FFF2-40B4-BE49-F238E27FC236}">
                <a16:creationId xmlns:a16="http://schemas.microsoft.com/office/drawing/2014/main" id="{69C4ACB3-2F45-4B60-80BD-9A05C9412340}"/>
              </a:ext>
            </a:extLst>
          </p:cNvPr>
          <p:cNvSpPr>
            <a:spLocks noGrp="1"/>
          </p:cNvSpPr>
          <p:nvPr>
            <p:ph type="ftr" sz="quarter" idx="16"/>
          </p:nvPr>
        </p:nvSpPr>
        <p:spPr/>
        <p:txBody>
          <a:bodyPr/>
          <a:lstStyle/>
          <a:p>
            <a:r>
              <a:rPr lang="en-US" noProof="0" dirty="0"/>
              <a:t>Georg Weichhart / DT</a:t>
            </a:r>
          </a:p>
        </p:txBody>
      </p:sp>
    </p:spTree>
    <p:extLst>
      <p:ext uri="{BB962C8B-B14F-4D97-AF65-F5344CB8AC3E}">
        <p14:creationId xmlns:p14="http://schemas.microsoft.com/office/powerpoint/2010/main" val="1861374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liennummernplatzhalter 5">
            <a:extLst>
              <a:ext uri="{FF2B5EF4-FFF2-40B4-BE49-F238E27FC236}">
                <a16:creationId xmlns:a16="http://schemas.microsoft.com/office/drawing/2014/main" id="{8FF03457-2377-45CD-8662-800E110E2818}"/>
              </a:ext>
            </a:extLst>
          </p:cNvPr>
          <p:cNvSpPr>
            <a:spLocks noGrp="1"/>
          </p:cNvSpPr>
          <p:nvPr>
            <p:ph type="sldNum" sz="quarter" idx="12"/>
          </p:nvPr>
        </p:nvSpPr>
        <p:spPr>
          <a:xfrm>
            <a:off x="11208568" y="6453000"/>
            <a:ext cx="623069" cy="252000"/>
          </a:xfrm>
        </p:spPr>
        <p:txBody>
          <a:bodyPr/>
          <a:lstStyle/>
          <a:p>
            <a:fld id="{0CE2C118-78B0-4948-9692-2E57815A59D4}" type="slidenum">
              <a:rPr lang="en-US" smtClean="0"/>
              <a:pPr/>
              <a:t>17</a:t>
            </a:fld>
            <a:endParaRPr lang="en-US" dirty="0"/>
          </a:p>
        </p:txBody>
      </p:sp>
      <p:sp>
        <p:nvSpPr>
          <p:cNvPr id="5" name="Fußzeilenplatzhalter 4">
            <a:extLst>
              <a:ext uri="{FF2B5EF4-FFF2-40B4-BE49-F238E27FC236}">
                <a16:creationId xmlns:a16="http://schemas.microsoft.com/office/drawing/2014/main" id="{BB7D0F6C-A0B7-42F4-BDB8-41CEA8A2F7CC}"/>
              </a:ext>
            </a:extLst>
          </p:cNvPr>
          <p:cNvSpPr>
            <a:spLocks noGrp="1"/>
          </p:cNvSpPr>
          <p:nvPr>
            <p:ph type="ftr" sz="quarter" idx="11"/>
          </p:nvPr>
        </p:nvSpPr>
        <p:spPr>
          <a:xfrm>
            <a:off x="6242050" y="6453000"/>
            <a:ext cx="3625549" cy="252000"/>
          </a:xfrm>
        </p:spPr>
        <p:txBody>
          <a:bodyPr/>
          <a:lstStyle/>
          <a:p>
            <a:r>
              <a:rPr lang="en-US" dirty="0"/>
              <a:t>Georg Weichhart / DT</a:t>
            </a:r>
          </a:p>
        </p:txBody>
      </p:sp>
      <p:sp>
        <p:nvSpPr>
          <p:cNvPr id="43" name="Titel 42">
            <a:extLst>
              <a:ext uri="{FF2B5EF4-FFF2-40B4-BE49-F238E27FC236}">
                <a16:creationId xmlns:a16="http://schemas.microsoft.com/office/drawing/2014/main" id="{DD883DC5-237B-4ACB-AB3A-16DE34E05E6D}"/>
              </a:ext>
            </a:extLst>
          </p:cNvPr>
          <p:cNvSpPr>
            <a:spLocks noGrp="1"/>
          </p:cNvSpPr>
          <p:nvPr>
            <p:ph type="title"/>
          </p:nvPr>
        </p:nvSpPr>
        <p:spPr>
          <a:xfrm>
            <a:off x="360000" y="900000"/>
            <a:ext cx="11473200" cy="720000"/>
          </a:xfrm>
        </p:spPr>
        <p:txBody>
          <a:bodyPr/>
          <a:lstStyle/>
          <a:p>
            <a:r>
              <a:rPr lang="en-US" dirty="0"/>
              <a:t>Operator tasks today and within the framework of automated operation</a:t>
            </a:r>
          </a:p>
        </p:txBody>
      </p:sp>
      <p:sp>
        <p:nvSpPr>
          <p:cNvPr id="4" name="Rechteck 3">
            <a:extLst>
              <a:ext uri="{FF2B5EF4-FFF2-40B4-BE49-F238E27FC236}">
                <a16:creationId xmlns:a16="http://schemas.microsoft.com/office/drawing/2014/main" id="{36D38D9A-AE35-D2FE-131E-88AB68E8D9A9}"/>
              </a:ext>
            </a:extLst>
          </p:cNvPr>
          <p:cNvSpPr>
            <a:spLocks/>
          </p:cNvSpPr>
          <p:nvPr/>
        </p:nvSpPr>
        <p:spPr bwMode="auto">
          <a:xfrm>
            <a:off x="360363" y="2203300"/>
            <a:ext cx="359775" cy="3133788"/>
          </a:xfrm>
          <a:prstGeom prst="rect">
            <a:avLst/>
          </a:prstGeom>
          <a:solidFill>
            <a:schemeClr val="accent5"/>
          </a:solidFill>
          <a:ln w="2442" cap="flat" cmpd="sng" algn="ctr">
            <a:solidFill>
              <a:schemeClr val="accent5"/>
            </a:solidFill>
            <a:prstDash val="solid"/>
            <a:round/>
            <a:headEnd type="none" w="med" len="med"/>
            <a:tailEnd type="none" w="med" len="med"/>
          </a:ln>
          <a:effectLst/>
        </p:spPr>
        <p:txBody>
          <a:bodyPr vert="vert270" lIns="93817" tIns="46908" rIns="93817" bIns="46908" rtlCol="0" anchor="ctr"/>
          <a:lstStyle/>
          <a:p>
            <a:pPr marL="0" indent="0" algn="ctr">
              <a:buNone/>
            </a:pPr>
            <a:r>
              <a:rPr lang="en-US" sz="1300" b="1" dirty="0">
                <a:solidFill>
                  <a:schemeClr val="bg1"/>
                </a:solidFill>
              </a:rPr>
              <a:t>Technology</a:t>
            </a:r>
          </a:p>
        </p:txBody>
      </p:sp>
      <p:sp>
        <p:nvSpPr>
          <p:cNvPr id="8" name="Rechteck 7">
            <a:extLst>
              <a:ext uri="{FF2B5EF4-FFF2-40B4-BE49-F238E27FC236}">
                <a16:creationId xmlns:a16="http://schemas.microsoft.com/office/drawing/2014/main" id="{B2FBF359-7F76-3F0C-0FDC-4B26C9B3A267}"/>
              </a:ext>
            </a:extLst>
          </p:cNvPr>
          <p:cNvSpPr>
            <a:spLocks/>
          </p:cNvSpPr>
          <p:nvPr/>
        </p:nvSpPr>
        <p:spPr bwMode="auto">
          <a:xfrm>
            <a:off x="360363" y="5419509"/>
            <a:ext cx="359775" cy="745970"/>
          </a:xfrm>
          <a:prstGeom prst="rect">
            <a:avLst/>
          </a:prstGeom>
          <a:solidFill>
            <a:schemeClr val="bg2"/>
          </a:solidFill>
          <a:ln w="2714" cap="flat" cmpd="sng" algn="ctr">
            <a:solidFill>
              <a:schemeClr val="bg1">
                <a:lumMod val="65000"/>
              </a:schemeClr>
            </a:solidFill>
            <a:prstDash val="solid"/>
            <a:round/>
            <a:headEnd type="none" w="med" len="med"/>
            <a:tailEnd type="none" w="med" len="med"/>
          </a:ln>
          <a:effectLst/>
        </p:spPr>
        <p:txBody>
          <a:bodyPr vert="vert270" lIns="104242" tIns="52121" rIns="104242" bIns="52121" rtlCol="0" anchor="ctr"/>
          <a:lstStyle/>
          <a:p>
            <a:pPr marL="0" indent="0" algn="ctr">
              <a:buNone/>
            </a:pPr>
            <a:r>
              <a:rPr lang="en-US" sz="1200" b="1" dirty="0">
                <a:solidFill>
                  <a:schemeClr val="bg1"/>
                </a:solidFill>
              </a:rPr>
              <a:t>Enabler</a:t>
            </a:r>
            <a:endParaRPr lang="en-US" sz="1400" b="1" dirty="0">
              <a:solidFill>
                <a:schemeClr val="bg1"/>
              </a:solidFill>
            </a:endParaRPr>
          </a:p>
        </p:txBody>
      </p:sp>
      <p:sp>
        <p:nvSpPr>
          <p:cNvPr id="9" name="Rechteck 8">
            <a:extLst>
              <a:ext uri="{FF2B5EF4-FFF2-40B4-BE49-F238E27FC236}">
                <a16:creationId xmlns:a16="http://schemas.microsoft.com/office/drawing/2014/main" id="{807B1124-5EBB-46E4-B1EE-5A8FB088BB63}"/>
              </a:ext>
            </a:extLst>
          </p:cNvPr>
          <p:cNvSpPr/>
          <p:nvPr/>
        </p:nvSpPr>
        <p:spPr bwMode="auto">
          <a:xfrm>
            <a:off x="895951" y="5419509"/>
            <a:ext cx="3033514" cy="745970"/>
          </a:xfrm>
          <a:prstGeom prst="rect">
            <a:avLst/>
          </a:prstGeom>
          <a:solidFill>
            <a:schemeClr val="bg2"/>
          </a:solidFill>
          <a:ln w="2714" cap="flat" cmpd="sng" algn="ctr">
            <a:solidFill>
              <a:schemeClr val="bg1">
                <a:lumMod val="65000"/>
              </a:schemeClr>
            </a:solidFill>
            <a:prstDash val="solid"/>
            <a:round/>
            <a:headEnd type="none" w="med" len="med"/>
            <a:tailEnd type="none" w="med" len="med"/>
          </a:ln>
          <a:effectLst/>
        </p:spPr>
        <p:txBody>
          <a:bodyPr lIns="108000" tIns="52121" rIns="104242" bIns="52121" rtlCol="0" anchor="ctr"/>
          <a:lstStyle/>
          <a:p>
            <a:pPr marL="0" indent="0">
              <a:buNone/>
            </a:pPr>
            <a:r>
              <a:rPr lang="en-US" sz="1520" b="1" dirty="0">
                <a:solidFill>
                  <a:schemeClr val="bg1"/>
                </a:solidFill>
              </a:rPr>
              <a:t>Traditional</a:t>
            </a:r>
            <a:br>
              <a:rPr lang="en-US" sz="1520" b="1" dirty="0">
                <a:solidFill>
                  <a:schemeClr val="bg1"/>
                </a:solidFill>
              </a:rPr>
            </a:br>
            <a:r>
              <a:rPr lang="en-US" sz="1520" b="1" dirty="0">
                <a:solidFill>
                  <a:schemeClr val="bg1"/>
                </a:solidFill>
              </a:rPr>
              <a:t>operation control</a:t>
            </a:r>
          </a:p>
        </p:txBody>
      </p:sp>
      <p:sp>
        <p:nvSpPr>
          <p:cNvPr id="10" name="Rechteck 9">
            <a:extLst>
              <a:ext uri="{FF2B5EF4-FFF2-40B4-BE49-F238E27FC236}">
                <a16:creationId xmlns:a16="http://schemas.microsoft.com/office/drawing/2014/main" id="{580ED397-8165-1468-1262-9BF066CC81A3}"/>
              </a:ext>
            </a:extLst>
          </p:cNvPr>
          <p:cNvSpPr>
            <a:spLocks/>
          </p:cNvSpPr>
          <p:nvPr/>
        </p:nvSpPr>
        <p:spPr bwMode="auto">
          <a:xfrm>
            <a:off x="901425" y="4009778"/>
            <a:ext cx="3033514" cy="604237"/>
          </a:xfrm>
          <a:prstGeom prst="rect">
            <a:avLst/>
          </a:prstGeom>
          <a:solidFill>
            <a:schemeClr val="accent5"/>
          </a:solidFill>
          <a:ln w="2198" cap="flat" cmpd="sng" algn="ctr">
            <a:solidFill>
              <a:schemeClr val="accent5"/>
            </a:solidFill>
            <a:prstDash val="solid"/>
            <a:round/>
            <a:headEnd type="none" w="med" len="med"/>
            <a:tailEnd type="none" w="med" len="med"/>
          </a:ln>
          <a:effectLst/>
        </p:spPr>
        <p:txBody>
          <a:bodyPr lIns="108000" tIns="42218" rIns="84435" bIns="42218" rtlCol="0" anchor="ctr"/>
          <a:lstStyle/>
          <a:p>
            <a:pPr marL="0" indent="0">
              <a:buNone/>
            </a:pPr>
            <a:r>
              <a:rPr lang="en-US" sz="1520" b="1" dirty="0">
                <a:solidFill>
                  <a:schemeClr val="bg1"/>
                </a:solidFill>
              </a:rPr>
              <a:t>Plant supervision</a:t>
            </a:r>
          </a:p>
        </p:txBody>
      </p:sp>
      <p:sp>
        <p:nvSpPr>
          <p:cNvPr id="11" name="Rechteck 10">
            <a:extLst>
              <a:ext uri="{FF2B5EF4-FFF2-40B4-BE49-F238E27FC236}">
                <a16:creationId xmlns:a16="http://schemas.microsoft.com/office/drawing/2014/main" id="{4909537C-A2FD-2E62-AA43-8F413895BD31}"/>
              </a:ext>
            </a:extLst>
          </p:cNvPr>
          <p:cNvSpPr>
            <a:spLocks/>
          </p:cNvSpPr>
          <p:nvPr/>
        </p:nvSpPr>
        <p:spPr bwMode="auto">
          <a:xfrm>
            <a:off x="901425" y="2203300"/>
            <a:ext cx="3033514" cy="1693443"/>
          </a:xfrm>
          <a:prstGeom prst="rect">
            <a:avLst/>
          </a:prstGeom>
          <a:solidFill>
            <a:schemeClr val="accent5"/>
          </a:solidFill>
          <a:ln w="2198" cap="flat" cmpd="sng" algn="ctr">
            <a:solidFill>
              <a:schemeClr val="accent5"/>
            </a:solidFill>
            <a:prstDash val="solid"/>
            <a:round/>
            <a:headEnd type="none" w="med" len="med"/>
            <a:tailEnd type="none" w="med" len="med"/>
          </a:ln>
          <a:effectLst/>
        </p:spPr>
        <p:txBody>
          <a:bodyPr lIns="108000" tIns="42218" rIns="84435" bIns="42218" rtlCol="0" anchor="ctr"/>
          <a:lstStyle/>
          <a:p>
            <a:pPr marL="0" indent="0">
              <a:buNone/>
            </a:pPr>
            <a:r>
              <a:rPr lang="en-US" sz="1520" b="1" dirty="0">
                <a:solidFill>
                  <a:schemeClr val="bg1"/>
                </a:solidFill>
              </a:rPr>
              <a:t>Operator input</a:t>
            </a:r>
            <a:br>
              <a:rPr lang="en-US" sz="1520" b="1" dirty="0">
                <a:solidFill>
                  <a:schemeClr val="bg1"/>
                </a:solidFill>
              </a:rPr>
            </a:br>
            <a:r>
              <a:rPr lang="en-US" sz="1520" b="1" dirty="0">
                <a:solidFill>
                  <a:schemeClr val="bg1"/>
                </a:solidFill>
              </a:rPr>
              <a:t>in standard operation</a:t>
            </a:r>
          </a:p>
          <a:p>
            <a:pPr marL="171000" indent="-171000"/>
            <a:endParaRPr lang="en-US" sz="1394" b="1" dirty="0">
              <a:solidFill>
                <a:schemeClr val="bg1"/>
              </a:solidFill>
            </a:endParaRPr>
          </a:p>
          <a:p>
            <a:pPr marL="0" indent="0">
              <a:buNone/>
            </a:pPr>
            <a:r>
              <a:rPr lang="en-US" sz="1520" b="1" dirty="0">
                <a:solidFill>
                  <a:schemeClr val="bg1"/>
                </a:solidFill>
              </a:rPr>
              <a:t>Operator input</a:t>
            </a:r>
            <a:br>
              <a:rPr lang="en-US" sz="1520" b="1" dirty="0">
                <a:solidFill>
                  <a:schemeClr val="bg1"/>
                </a:solidFill>
              </a:rPr>
            </a:br>
            <a:r>
              <a:rPr lang="en-US" sz="1520" b="1" dirty="0">
                <a:solidFill>
                  <a:schemeClr val="bg1"/>
                </a:solidFill>
              </a:rPr>
              <a:t>in emergencies</a:t>
            </a:r>
          </a:p>
        </p:txBody>
      </p:sp>
      <p:sp>
        <p:nvSpPr>
          <p:cNvPr id="12" name="Rechteck 11">
            <a:extLst>
              <a:ext uri="{FF2B5EF4-FFF2-40B4-BE49-F238E27FC236}">
                <a16:creationId xmlns:a16="http://schemas.microsoft.com/office/drawing/2014/main" id="{8DDEBD35-E187-9C69-8504-3FB6884FC3C3}"/>
              </a:ext>
            </a:extLst>
          </p:cNvPr>
          <p:cNvSpPr>
            <a:spLocks/>
          </p:cNvSpPr>
          <p:nvPr/>
        </p:nvSpPr>
        <p:spPr bwMode="auto">
          <a:xfrm>
            <a:off x="901425" y="4711061"/>
            <a:ext cx="3033514" cy="604237"/>
          </a:xfrm>
          <a:prstGeom prst="rect">
            <a:avLst/>
          </a:prstGeom>
          <a:solidFill>
            <a:schemeClr val="accent5"/>
          </a:solidFill>
          <a:ln w="2198" cap="flat" cmpd="sng" algn="ctr">
            <a:solidFill>
              <a:schemeClr val="accent5"/>
            </a:solidFill>
            <a:prstDash val="solid"/>
            <a:round/>
            <a:headEnd type="none" w="med" len="med"/>
            <a:tailEnd type="none" w="med" len="med"/>
          </a:ln>
          <a:effectLst/>
        </p:spPr>
        <p:txBody>
          <a:bodyPr lIns="108000" tIns="42218" rIns="84435" bIns="42218" rtlCol="0" anchor="ctr"/>
          <a:lstStyle/>
          <a:p>
            <a:pPr marL="0" indent="0">
              <a:buNone/>
            </a:pPr>
            <a:r>
              <a:rPr lang="en-US" sz="1520" b="1" dirty="0">
                <a:solidFill>
                  <a:schemeClr val="bg1"/>
                </a:solidFill>
              </a:rPr>
              <a:t>Logging, documentation</a:t>
            </a:r>
          </a:p>
        </p:txBody>
      </p:sp>
      <p:sp>
        <p:nvSpPr>
          <p:cNvPr id="18" name="Textfeld 17">
            <a:extLst>
              <a:ext uri="{FF2B5EF4-FFF2-40B4-BE49-F238E27FC236}">
                <a16:creationId xmlns:a16="http://schemas.microsoft.com/office/drawing/2014/main" id="{9FE16D1C-7598-CCBF-2760-43B8AA6E176F}"/>
              </a:ext>
            </a:extLst>
          </p:cNvPr>
          <p:cNvSpPr txBox="1"/>
          <p:nvPr/>
        </p:nvSpPr>
        <p:spPr>
          <a:xfrm>
            <a:off x="895951" y="1798638"/>
            <a:ext cx="1950855" cy="237373"/>
          </a:xfrm>
          <a:prstGeom prst="rect">
            <a:avLst/>
          </a:prstGeom>
          <a:noFill/>
        </p:spPr>
        <p:txBody>
          <a:bodyPr wrap="none" lIns="0" tIns="0" rIns="0" bIns="0" rtlCol="0">
            <a:spAutoFit/>
          </a:bodyPr>
          <a:lstStyle/>
          <a:p>
            <a:pPr marL="0" indent="0">
              <a:lnSpc>
                <a:spcPct val="110000"/>
              </a:lnSpc>
              <a:spcBef>
                <a:spcPts val="0"/>
              </a:spcBef>
              <a:buClr>
                <a:srgbClr val="E87722"/>
              </a:buClr>
              <a:buNone/>
            </a:pPr>
            <a:r>
              <a:rPr lang="en-US" sz="1520" b="1" dirty="0">
                <a:solidFill>
                  <a:srgbClr val="0C2340"/>
                </a:solidFill>
              </a:rPr>
              <a:t>Operator tasks today</a:t>
            </a:r>
          </a:p>
        </p:txBody>
      </p:sp>
      <p:grpSp>
        <p:nvGrpSpPr>
          <p:cNvPr id="20" name="Gruppieren 19">
            <a:extLst>
              <a:ext uri="{FF2B5EF4-FFF2-40B4-BE49-F238E27FC236}">
                <a16:creationId xmlns:a16="http://schemas.microsoft.com/office/drawing/2014/main" id="{6B3D28C3-1585-5FE3-F0BD-C2F6866B2E62}"/>
              </a:ext>
            </a:extLst>
          </p:cNvPr>
          <p:cNvGrpSpPr/>
          <p:nvPr/>
        </p:nvGrpSpPr>
        <p:grpSpPr>
          <a:xfrm>
            <a:off x="7959025" y="1800770"/>
            <a:ext cx="3033519" cy="4436542"/>
            <a:chOff x="7959025" y="1800770"/>
            <a:chExt cx="3033519" cy="4436542"/>
          </a:xfrm>
        </p:grpSpPr>
        <p:sp>
          <p:nvSpPr>
            <p:cNvPr id="21" name="Rechteck 20">
              <a:extLst>
                <a:ext uri="{FF2B5EF4-FFF2-40B4-BE49-F238E27FC236}">
                  <a16:creationId xmlns:a16="http://schemas.microsoft.com/office/drawing/2014/main" id="{10B2EDB2-1C3F-76EF-6D85-85B3E525087E}"/>
                </a:ext>
              </a:extLst>
            </p:cNvPr>
            <p:cNvSpPr/>
            <p:nvPr/>
          </p:nvSpPr>
          <p:spPr bwMode="auto">
            <a:xfrm>
              <a:off x="7959025" y="5491342"/>
              <a:ext cx="3033516" cy="745970"/>
            </a:xfrm>
            <a:prstGeom prst="rect">
              <a:avLst/>
            </a:prstGeom>
            <a:solidFill>
              <a:schemeClr val="bg2"/>
            </a:solidFill>
            <a:ln w="2714" cap="flat" cmpd="sng" algn="ctr">
              <a:solidFill>
                <a:schemeClr val="bg1">
                  <a:lumMod val="65000"/>
                </a:schemeClr>
              </a:solidFill>
              <a:prstDash val="solid"/>
              <a:round/>
              <a:headEnd type="none" w="med" len="med"/>
              <a:tailEnd type="none" w="med" len="med"/>
            </a:ln>
            <a:effectLst/>
          </p:spPr>
          <p:txBody>
            <a:bodyPr lIns="108000" tIns="52121" rIns="104242" bIns="52121" rtlCol="0" anchor="ctr"/>
            <a:lstStyle/>
            <a:p>
              <a:pPr marL="0" indent="0">
                <a:buNone/>
              </a:pPr>
              <a:r>
                <a:rPr lang="en-US" sz="1520" b="1" dirty="0">
                  <a:solidFill>
                    <a:schemeClr val="bg1"/>
                  </a:solidFill>
                </a:rPr>
                <a:t>Operator guidance</a:t>
              </a:r>
              <a:br>
                <a:rPr lang="en-US" sz="1520" b="1" dirty="0">
                  <a:solidFill>
                    <a:schemeClr val="bg1"/>
                  </a:solidFill>
                </a:rPr>
              </a:br>
              <a:r>
                <a:rPr lang="en-US" sz="1520" b="1" dirty="0">
                  <a:solidFill>
                    <a:schemeClr val="bg1"/>
                  </a:solidFill>
                </a:rPr>
                <a:t>fast information access</a:t>
              </a:r>
            </a:p>
          </p:txBody>
        </p:sp>
        <p:sp>
          <p:nvSpPr>
            <p:cNvPr id="22" name="Rechteck 21">
              <a:extLst>
                <a:ext uri="{FF2B5EF4-FFF2-40B4-BE49-F238E27FC236}">
                  <a16:creationId xmlns:a16="http://schemas.microsoft.com/office/drawing/2014/main" id="{C92D7FE1-75E8-AF95-1D7D-CE601142354B}"/>
                </a:ext>
              </a:extLst>
            </p:cNvPr>
            <p:cNvSpPr>
              <a:spLocks/>
            </p:cNvSpPr>
            <p:nvPr/>
          </p:nvSpPr>
          <p:spPr bwMode="auto">
            <a:xfrm>
              <a:off x="7959030" y="4081611"/>
              <a:ext cx="3033514" cy="604237"/>
            </a:xfrm>
            <a:prstGeom prst="rect">
              <a:avLst/>
            </a:prstGeom>
            <a:solidFill>
              <a:schemeClr val="bg1">
                <a:lumMod val="65000"/>
              </a:schemeClr>
            </a:solidFill>
            <a:ln w="2198" cap="flat" cmpd="sng" algn="ctr">
              <a:solidFill>
                <a:schemeClr val="accent5"/>
              </a:solidFill>
              <a:prstDash val="solid"/>
              <a:round/>
              <a:headEnd type="none" w="med" len="med"/>
              <a:tailEnd type="none" w="med" len="med"/>
            </a:ln>
            <a:effectLst/>
          </p:spPr>
          <p:txBody>
            <a:bodyPr lIns="108000" tIns="42218" rIns="84435" bIns="42218" rtlCol="0" anchor="ctr"/>
            <a:lstStyle/>
            <a:p>
              <a:pPr marL="0" indent="0">
                <a:buNone/>
              </a:pPr>
              <a:r>
                <a:rPr lang="en-US" sz="1520" b="1" dirty="0">
                  <a:solidFill>
                    <a:schemeClr val="bg1"/>
                  </a:solidFill>
                </a:rPr>
                <a:t>Computer Vision</a:t>
              </a:r>
            </a:p>
          </p:txBody>
        </p:sp>
        <p:sp>
          <p:nvSpPr>
            <p:cNvPr id="23" name="Rechteck 22">
              <a:extLst>
                <a:ext uri="{FF2B5EF4-FFF2-40B4-BE49-F238E27FC236}">
                  <a16:creationId xmlns:a16="http://schemas.microsoft.com/office/drawing/2014/main" id="{271991A5-10E5-2EF6-E95F-FA917C279486}"/>
                </a:ext>
              </a:extLst>
            </p:cNvPr>
            <p:cNvSpPr>
              <a:spLocks/>
            </p:cNvSpPr>
            <p:nvPr/>
          </p:nvSpPr>
          <p:spPr bwMode="auto">
            <a:xfrm>
              <a:off x="7959028" y="2282400"/>
              <a:ext cx="3033514" cy="1693443"/>
            </a:xfrm>
            <a:prstGeom prst="rect">
              <a:avLst/>
            </a:prstGeom>
            <a:solidFill>
              <a:srgbClr val="0C2340"/>
            </a:solidFill>
            <a:ln w="2198" cap="flat" cmpd="sng" algn="ctr">
              <a:solidFill>
                <a:schemeClr val="accent5"/>
              </a:solidFill>
              <a:prstDash val="solid"/>
              <a:round/>
              <a:headEnd type="none" w="med" len="med"/>
              <a:tailEnd type="none" w="med" len="med"/>
            </a:ln>
            <a:effectLst/>
          </p:spPr>
          <p:txBody>
            <a:bodyPr lIns="108000" tIns="42218" rIns="84435" bIns="42218" rtlCol="0" anchor="ctr"/>
            <a:lstStyle/>
            <a:p>
              <a:pPr marL="0" indent="0">
                <a:buNone/>
              </a:pPr>
              <a:r>
                <a:rPr lang="en-US" sz="1520" b="1" dirty="0">
                  <a:solidFill>
                    <a:schemeClr val="bg1"/>
                  </a:solidFill>
                </a:rPr>
                <a:t>Artificial Experts</a:t>
              </a:r>
              <a:br>
                <a:rPr lang="en-US" sz="1520" b="1" dirty="0">
                  <a:solidFill>
                    <a:schemeClr val="bg1"/>
                  </a:solidFill>
                </a:rPr>
              </a:br>
              <a:endParaRPr lang="en-US" sz="1520" b="1" dirty="0">
                <a:solidFill>
                  <a:schemeClr val="bg1"/>
                </a:solidFill>
              </a:endParaRPr>
            </a:p>
            <a:p>
              <a:pPr marL="0" indent="0">
                <a:buNone/>
              </a:pPr>
              <a:endParaRPr lang="en-US" sz="1520" b="1" dirty="0">
                <a:solidFill>
                  <a:schemeClr val="bg1"/>
                </a:solidFill>
              </a:endParaRPr>
            </a:p>
            <a:p>
              <a:pPr marL="0" indent="0">
                <a:buNone/>
              </a:pPr>
              <a:r>
                <a:rPr lang="en-US" sz="1520" b="1" dirty="0">
                  <a:solidFill>
                    <a:schemeClr val="bg1"/>
                  </a:solidFill>
                </a:rPr>
                <a:t>Digital Assistants</a:t>
              </a:r>
            </a:p>
          </p:txBody>
        </p:sp>
        <p:sp>
          <p:nvSpPr>
            <p:cNvPr id="24" name="Rechteck 23">
              <a:extLst>
                <a:ext uri="{FF2B5EF4-FFF2-40B4-BE49-F238E27FC236}">
                  <a16:creationId xmlns:a16="http://schemas.microsoft.com/office/drawing/2014/main" id="{3824AC13-3AA9-C05A-808F-96823F94BE9D}"/>
                </a:ext>
              </a:extLst>
            </p:cNvPr>
            <p:cNvSpPr>
              <a:spLocks/>
            </p:cNvSpPr>
            <p:nvPr/>
          </p:nvSpPr>
          <p:spPr bwMode="auto">
            <a:xfrm>
              <a:off x="7959028" y="4782894"/>
              <a:ext cx="3033514" cy="604237"/>
            </a:xfrm>
            <a:prstGeom prst="rect">
              <a:avLst/>
            </a:prstGeom>
            <a:solidFill>
              <a:schemeClr val="bg2"/>
            </a:solidFill>
            <a:ln w="2198" cap="flat" cmpd="sng" algn="ctr">
              <a:solidFill>
                <a:schemeClr val="accent5"/>
              </a:solidFill>
              <a:prstDash val="solid"/>
              <a:round/>
              <a:headEnd type="none" w="med" len="med"/>
              <a:tailEnd type="none" w="med" len="med"/>
            </a:ln>
            <a:effectLst/>
          </p:spPr>
          <p:txBody>
            <a:bodyPr lIns="108000" tIns="42218" rIns="84435" bIns="42218" rtlCol="0" anchor="ctr"/>
            <a:lstStyle/>
            <a:p>
              <a:pPr marL="0" indent="0">
                <a:buNone/>
              </a:pPr>
              <a:r>
                <a:rPr lang="en-US" sz="1520" b="1" dirty="0">
                  <a:solidFill>
                    <a:schemeClr val="bg1"/>
                  </a:solidFill>
                </a:rPr>
                <a:t>Assistants for</a:t>
              </a:r>
              <a:br>
                <a:rPr lang="en-US" sz="1520" b="1" dirty="0">
                  <a:solidFill>
                    <a:schemeClr val="bg1"/>
                  </a:solidFill>
                </a:rPr>
              </a:br>
              <a:r>
                <a:rPr lang="en-US" sz="1520" b="1" dirty="0">
                  <a:solidFill>
                    <a:schemeClr val="bg1"/>
                  </a:solidFill>
                </a:rPr>
                <a:t>logging, documentation</a:t>
              </a:r>
            </a:p>
          </p:txBody>
        </p:sp>
        <p:sp>
          <p:nvSpPr>
            <p:cNvPr id="25" name="Textfeld 24">
              <a:extLst>
                <a:ext uri="{FF2B5EF4-FFF2-40B4-BE49-F238E27FC236}">
                  <a16:creationId xmlns:a16="http://schemas.microsoft.com/office/drawing/2014/main" id="{91A011DF-79C9-8C26-7BBB-76EE56A1DA6D}"/>
                </a:ext>
              </a:extLst>
            </p:cNvPr>
            <p:cNvSpPr txBox="1"/>
            <p:nvPr/>
          </p:nvSpPr>
          <p:spPr>
            <a:xfrm>
              <a:off x="7959025" y="1800770"/>
              <a:ext cx="1957267" cy="237373"/>
            </a:xfrm>
            <a:prstGeom prst="rect">
              <a:avLst/>
            </a:prstGeom>
            <a:noFill/>
          </p:spPr>
          <p:txBody>
            <a:bodyPr wrap="none" lIns="0" tIns="0" rIns="0" bIns="0" rtlCol="0">
              <a:spAutoFit/>
            </a:bodyPr>
            <a:lstStyle/>
            <a:p>
              <a:pPr marL="0" indent="0">
                <a:lnSpc>
                  <a:spcPct val="110000"/>
                </a:lnSpc>
                <a:spcBef>
                  <a:spcPts val="0"/>
                </a:spcBef>
                <a:buClr>
                  <a:srgbClr val="E87722"/>
                </a:buClr>
                <a:buNone/>
              </a:pPr>
              <a:r>
                <a:rPr lang="en-US" sz="1520" b="1" dirty="0">
                  <a:solidFill>
                    <a:srgbClr val="0C2340"/>
                  </a:solidFill>
                </a:rPr>
                <a:t>Automated operation</a:t>
              </a:r>
            </a:p>
          </p:txBody>
        </p:sp>
      </p:grpSp>
      <p:grpSp>
        <p:nvGrpSpPr>
          <p:cNvPr id="26" name="Gruppieren 25">
            <a:extLst>
              <a:ext uri="{FF2B5EF4-FFF2-40B4-BE49-F238E27FC236}">
                <a16:creationId xmlns:a16="http://schemas.microsoft.com/office/drawing/2014/main" id="{56E0DE4A-DA82-BDC8-B8C9-B0EFF76114AD}"/>
              </a:ext>
            </a:extLst>
          </p:cNvPr>
          <p:cNvGrpSpPr>
            <a:grpSpLocks/>
          </p:cNvGrpSpPr>
          <p:nvPr/>
        </p:nvGrpSpPr>
        <p:grpSpPr>
          <a:xfrm>
            <a:off x="4377906" y="3068960"/>
            <a:ext cx="3183100" cy="2811672"/>
            <a:chOff x="3938358" y="2097446"/>
            <a:chExt cx="1561587" cy="2219740"/>
          </a:xfrm>
        </p:grpSpPr>
        <p:sp>
          <p:nvSpPr>
            <p:cNvPr id="27" name="Pfeil: nach rechts 26">
              <a:extLst>
                <a:ext uri="{FF2B5EF4-FFF2-40B4-BE49-F238E27FC236}">
                  <a16:creationId xmlns:a16="http://schemas.microsoft.com/office/drawing/2014/main" id="{0AB5FB16-F412-982D-B913-280B6723D816}"/>
                </a:ext>
              </a:extLst>
            </p:cNvPr>
            <p:cNvSpPr/>
            <p:nvPr/>
          </p:nvSpPr>
          <p:spPr bwMode="auto">
            <a:xfrm>
              <a:off x="3938358" y="2097446"/>
              <a:ext cx="1561587" cy="162001"/>
            </a:xfrm>
            <a:prstGeom prst="rightArrow">
              <a:avLst/>
            </a:prstGeom>
            <a:solidFill>
              <a:schemeClr val="accent5"/>
            </a:solidFill>
            <a:ln w="3016" cap="flat" cmpd="sng" algn="ctr">
              <a:solidFill>
                <a:schemeClr val="accent5"/>
              </a:solidFill>
              <a:prstDash val="solid"/>
              <a:round/>
              <a:headEnd type="none" w="med" len="med"/>
              <a:tailEnd type="none" w="med" len="med"/>
            </a:ln>
            <a:effectLst/>
          </p:spPr>
          <p:txBody>
            <a:bodyPr lIns="86868" tIns="43434" rIns="86868" bIns="43434" rtlCol="0" anchor="ctr"/>
            <a:lstStyle/>
            <a:p>
              <a:pPr algn="ctr"/>
              <a:endParaRPr lang="en-US" sz="2400" dirty="0"/>
            </a:p>
          </p:txBody>
        </p:sp>
        <p:sp>
          <p:nvSpPr>
            <p:cNvPr id="28" name="Pfeil: nach rechts 27">
              <a:extLst>
                <a:ext uri="{FF2B5EF4-FFF2-40B4-BE49-F238E27FC236}">
                  <a16:creationId xmlns:a16="http://schemas.microsoft.com/office/drawing/2014/main" id="{06BDCB72-F5A9-19D9-59F5-2BD0C7037954}"/>
                </a:ext>
              </a:extLst>
            </p:cNvPr>
            <p:cNvSpPr/>
            <p:nvPr/>
          </p:nvSpPr>
          <p:spPr bwMode="auto">
            <a:xfrm>
              <a:off x="3938358" y="3072416"/>
              <a:ext cx="1561587" cy="162001"/>
            </a:xfrm>
            <a:prstGeom prst="rightArrow">
              <a:avLst/>
            </a:prstGeom>
            <a:solidFill>
              <a:schemeClr val="accent5"/>
            </a:solidFill>
            <a:ln w="3016" cap="flat" cmpd="sng" algn="ctr">
              <a:solidFill>
                <a:schemeClr val="accent5"/>
              </a:solidFill>
              <a:prstDash val="solid"/>
              <a:round/>
              <a:headEnd type="none" w="med" len="med"/>
              <a:tailEnd type="none" w="med" len="med"/>
            </a:ln>
            <a:effectLst/>
          </p:spPr>
          <p:txBody>
            <a:bodyPr lIns="86868" tIns="43434" rIns="86868" bIns="43434" rtlCol="0" anchor="ctr"/>
            <a:lstStyle/>
            <a:p>
              <a:pPr algn="ctr"/>
              <a:endParaRPr lang="en-US" sz="2400" dirty="0"/>
            </a:p>
          </p:txBody>
        </p:sp>
        <p:sp>
          <p:nvSpPr>
            <p:cNvPr id="29" name="Pfeil: nach rechts 28">
              <a:extLst>
                <a:ext uri="{FF2B5EF4-FFF2-40B4-BE49-F238E27FC236}">
                  <a16:creationId xmlns:a16="http://schemas.microsoft.com/office/drawing/2014/main" id="{509CD9B9-3398-71CC-CF7B-8326FE2F0878}"/>
                </a:ext>
              </a:extLst>
            </p:cNvPr>
            <p:cNvSpPr/>
            <p:nvPr/>
          </p:nvSpPr>
          <p:spPr bwMode="auto">
            <a:xfrm>
              <a:off x="3938358" y="3632356"/>
              <a:ext cx="1561587" cy="162001"/>
            </a:xfrm>
            <a:prstGeom prst="rightArrow">
              <a:avLst/>
            </a:prstGeom>
            <a:solidFill>
              <a:schemeClr val="accent5"/>
            </a:solidFill>
            <a:ln w="3016" cap="flat" cmpd="sng" algn="ctr">
              <a:solidFill>
                <a:schemeClr val="accent5"/>
              </a:solidFill>
              <a:prstDash val="solid"/>
              <a:round/>
              <a:headEnd type="none" w="med" len="med"/>
              <a:tailEnd type="none" w="med" len="med"/>
            </a:ln>
            <a:effectLst/>
          </p:spPr>
          <p:txBody>
            <a:bodyPr lIns="86868" tIns="43434" rIns="86868" bIns="43434" rtlCol="0" anchor="ctr"/>
            <a:lstStyle/>
            <a:p>
              <a:pPr algn="ctr"/>
              <a:endParaRPr lang="en-US" sz="2400" dirty="0"/>
            </a:p>
          </p:txBody>
        </p:sp>
        <p:sp>
          <p:nvSpPr>
            <p:cNvPr id="30" name="Pfeil: nach rechts 29">
              <a:extLst>
                <a:ext uri="{FF2B5EF4-FFF2-40B4-BE49-F238E27FC236}">
                  <a16:creationId xmlns:a16="http://schemas.microsoft.com/office/drawing/2014/main" id="{BD2BD332-13CB-3349-77AD-B666F8BFC331}"/>
                </a:ext>
              </a:extLst>
            </p:cNvPr>
            <p:cNvSpPr/>
            <p:nvPr/>
          </p:nvSpPr>
          <p:spPr bwMode="auto">
            <a:xfrm>
              <a:off x="3938358" y="4155185"/>
              <a:ext cx="1561587" cy="162001"/>
            </a:xfrm>
            <a:prstGeom prst="rightArrow">
              <a:avLst/>
            </a:prstGeom>
            <a:solidFill>
              <a:schemeClr val="bg1">
                <a:lumMod val="65000"/>
              </a:schemeClr>
            </a:solidFill>
            <a:ln w="3016" cap="flat" cmpd="sng" algn="ctr">
              <a:solidFill>
                <a:schemeClr val="bg1">
                  <a:lumMod val="65000"/>
                </a:schemeClr>
              </a:solidFill>
              <a:prstDash val="solid"/>
              <a:round/>
              <a:headEnd type="none" w="med" len="med"/>
              <a:tailEnd type="none" w="med" len="med"/>
            </a:ln>
            <a:effectLst/>
          </p:spPr>
          <p:txBody>
            <a:bodyPr lIns="86868" tIns="43434" rIns="86868" bIns="43434" rtlCol="0" anchor="ctr"/>
            <a:lstStyle/>
            <a:p>
              <a:pPr algn="ctr"/>
              <a:endParaRPr lang="en-US" sz="2400" dirty="0"/>
            </a:p>
          </p:txBody>
        </p:sp>
      </p:grpSp>
      <p:sp>
        <p:nvSpPr>
          <p:cNvPr id="3" name="Text Placeholder 2">
            <a:extLst>
              <a:ext uri="{FF2B5EF4-FFF2-40B4-BE49-F238E27FC236}">
                <a16:creationId xmlns:a16="http://schemas.microsoft.com/office/drawing/2014/main" id="{D562A363-A226-6EF7-4124-E68C815E5332}"/>
              </a:ext>
            </a:extLst>
          </p:cNvPr>
          <p:cNvSpPr>
            <a:spLocks noGrp="1"/>
          </p:cNvSpPr>
          <p:nvPr>
            <p:ph type="body" sz="quarter" idx="13"/>
          </p:nvPr>
        </p:nvSpPr>
        <p:spPr/>
        <p:txBody>
          <a:bodyPr/>
          <a:lstStyle/>
          <a:p>
            <a:r>
              <a:rPr lang="en-US" dirty="0"/>
              <a:t>Megatrend: Changing Workforce</a:t>
            </a:r>
          </a:p>
        </p:txBody>
      </p:sp>
      <p:sp>
        <p:nvSpPr>
          <p:cNvPr id="2" name="Datumsplatzhalter 1">
            <a:extLst>
              <a:ext uri="{FF2B5EF4-FFF2-40B4-BE49-F238E27FC236}">
                <a16:creationId xmlns:a16="http://schemas.microsoft.com/office/drawing/2014/main" id="{D0523058-CCF5-D045-EF6D-2DED736F5BA3}"/>
              </a:ext>
            </a:extLst>
          </p:cNvPr>
          <p:cNvSpPr>
            <a:spLocks noGrp="1"/>
          </p:cNvSpPr>
          <p:nvPr>
            <p:ph type="dt" sz="half" idx="10"/>
          </p:nvPr>
        </p:nvSpPr>
        <p:spPr/>
        <p:txBody>
          <a:bodyPr/>
          <a:lstStyle/>
          <a:p>
            <a:r>
              <a:rPr lang="en-US" dirty="0"/>
              <a:t>06.11.2024</a:t>
            </a:r>
          </a:p>
        </p:txBody>
      </p:sp>
    </p:spTree>
    <p:extLst>
      <p:ext uri="{BB962C8B-B14F-4D97-AF65-F5344CB8AC3E}">
        <p14:creationId xmlns:p14="http://schemas.microsoft.com/office/powerpoint/2010/main" val="17166369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D0310F3-69B8-833B-34A7-CE028D313CAE}"/>
              </a:ext>
            </a:extLst>
          </p:cNvPr>
          <p:cNvSpPr>
            <a:spLocks noGrp="1"/>
          </p:cNvSpPr>
          <p:nvPr>
            <p:ph type="sldNum" sz="quarter" idx="12"/>
          </p:nvPr>
        </p:nvSpPr>
        <p:spPr/>
        <p:txBody>
          <a:bodyPr/>
          <a:lstStyle/>
          <a:p>
            <a:fld id="{0CE2C118-78B0-4948-9692-2E57815A59D4}" type="slidenum">
              <a:rPr lang="en-US" noProof="0" smtClean="0"/>
              <a:pPr/>
              <a:t>18</a:t>
            </a:fld>
            <a:endParaRPr lang="en-US" noProof="0" dirty="0"/>
          </a:p>
        </p:txBody>
      </p:sp>
      <p:sp>
        <p:nvSpPr>
          <p:cNvPr id="3" name="Footer Placeholder 2">
            <a:extLst>
              <a:ext uri="{FF2B5EF4-FFF2-40B4-BE49-F238E27FC236}">
                <a16:creationId xmlns:a16="http://schemas.microsoft.com/office/drawing/2014/main" id="{D6995A91-BE7D-A254-479A-4EF749A7B093}"/>
              </a:ext>
            </a:extLst>
          </p:cNvPr>
          <p:cNvSpPr>
            <a:spLocks noGrp="1"/>
          </p:cNvSpPr>
          <p:nvPr>
            <p:ph type="ftr" sz="quarter" idx="11"/>
          </p:nvPr>
        </p:nvSpPr>
        <p:spPr/>
        <p:txBody>
          <a:bodyPr/>
          <a:lstStyle/>
          <a:p>
            <a:r>
              <a:rPr lang="en-US" noProof="0" dirty="0"/>
              <a:t>Georg Weichhart / DT</a:t>
            </a:r>
          </a:p>
        </p:txBody>
      </p:sp>
      <p:sp>
        <p:nvSpPr>
          <p:cNvPr id="4" name="Date Placeholder 3">
            <a:extLst>
              <a:ext uri="{FF2B5EF4-FFF2-40B4-BE49-F238E27FC236}">
                <a16:creationId xmlns:a16="http://schemas.microsoft.com/office/drawing/2014/main" id="{2315AABD-3093-8C3E-EEE4-CF10340BDFFC}"/>
              </a:ext>
            </a:extLst>
          </p:cNvPr>
          <p:cNvSpPr>
            <a:spLocks noGrp="1"/>
          </p:cNvSpPr>
          <p:nvPr>
            <p:ph type="dt" sz="half" idx="10"/>
          </p:nvPr>
        </p:nvSpPr>
        <p:spPr/>
        <p:txBody>
          <a:bodyPr/>
          <a:lstStyle/>
          <a:p>
            <a:r>
              <a:rPr lang="en-US" noProof="0" dirty="0"/>
              <a:t>06.11.2024</a:t>
            </a:r>
          </a:p>
        </p:txBody>
      </p:sp>
      <p:sp>
        <p:nvSpPr>
          <p:cNvPr id="5" name="Text Placeholder 4">
            <a:extLst>
              <a:ext uri="{FF2B5EF4-FFF2-40B4-BE49-F238E27FC236}">
                <a16:creationId xmlns:a16="http://schemas.microsoft.com/office/drawing/2014/main" id="{21294D1B-2EF7-6F36-0FB1-60A34D46A129}"/>
              </a:ext>
            </a:extLst>
          </p:cNvPr>
          <p:cNvSpPr>
            <a:spLocks noGrp="1"/>
          </p:cNvSpPr>
          <p:nvPr>
            <p:ph type="body" idx="1"/>
          </p:nvPr>
        </p:nvSpPr>
        <p:spPr/>
        <p:txBody>
          <a:bodyPr/>
          <a:lstStyle/>
          <a:p>
            <a:r>
              <a:rPr lang="en-US" dirty="0"/>
              <a:t>Digitalization</a:t>
            </a:r>
          </a:p>
        </p:txBody>
      </p:sp>
      <p:sp>
        <p:nvSpPr>
          <p:cNvPr id="7" name="Title 6">
            <a:extLst>
              <a:ext uri="{FF2B5EF4-FFF2-40B4-BE49-F238E27FC236}">
                <a16:creationId xmlns:a16="http://schemas.microsoft.com/office/drawing/2014/main" id="{E69AE31E-159B-5A72-6D52-761844DDB9CB}"/>
              </a:ext>
            </a:extLst>
          </p:cNvPr>
          <p:cNvSpPr>
            <a:spLocks noGrp="1"/>
          </p:cNvSpPr>
          <p:nvPr>
            <p:ph type="title"/>
          </p:nvPr>
        </p:nvSpPr>
        <p:spPr/>
        <p:txBody>
          <a:bodyPr/>
          <a:lstStyle/>
          <a:p>
            <a:r>
              <a:rPr lang="en-US" dirty="0"/>
              <a:t>Megatrends impacting the steel industry</a:t>
            </a:r>
          </a:p>
        </p:txBody>
      </p:sp>
      <p:pic>
        <p:nvPicPr>
          <p:cNvPr id="12" name="Picture Placeholder 11" descr="A large round object with a metal frame&#10;&#10;Description automatically generated with medium confidence">
            <a:extLst>
              <a:ext uri="{FF2B5EF4-FFF2-40B4-BE49-F238E27FC236}">
                <a16:creationId xmlns:a16="http://schemas.microsoft.com/office/drawing/2014/main" id="{3BD65C26-E94F-0A0D-6B38-4B6346C4EF0E}"/>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13930" r="13930"/>
          <a:stretch>
            <a:fillRect/>
          </a:stretch>
        </p:blipFill>
        <p:spPr/>
      </p:pic>
    </p:spTree>
    <p:extLst>
      <p:ext uri="{BB962C8B-B14F-4D97-AF65-F5344CB8AC3E}">
        <p14:creationId xmlns:p14="http://schemas.microsoft.com/office/powerpoint/2010/main" val="874090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1CE5404-7302-A075-C02B-1DF41D046886}"/>
              </a:ext>
            </a:extLst>
          </p:cNvPr>
          <p:cNvSpPr>
            <a:spLocks noGrp="1"/>
          </p:cNvSpPr>
          <p:nvPr>
            <p:ph type="sldNum" sz="quarter" idx="12"/>
          </p:nvPr>
        </p:nvSpPr>
        <p:spPr/>
        <p:txBody>
          <a:bodyPr/>
          <a:lstStyle/>
          <a:p>
            <a:fld id="{0CE2C118-78B0-4948-9692-2E57815A59D4}" type="slidenum">
              <a:rPr lang="en-US" noProof="0" smtClean="0"/>
              <a:pPr/>
              <a:t>19</a:t>
            </a:fld>
            <a:endParaRPr lang="en-US" noProof="0" dirty="0"/>
          </a:p>
        </p:txBody>
      </p:sp>
      <p:sp>
        <p:nvSpPr>
          <p:cNvPr id="3" name="Footer Placeholder 2">
            <a:extLst>
              <a:ext uri="{FF2B5EF4-FFF2-40B4-BE49-F238E27FC236}">
                <a16:creationId xmlns:a16="http://schemas.microsoft.com/office/drawing/2014/main" id="{CD3FF9C5-CFB0-1A12-942D-CAAB27CEC02F}"/>
              </a:ext>
            </a:extLst>
          </p:cNvPr>
          <p:cNvSpPr>
            <a:spLocks noGrp="1"/>
          </p:cNvSpPr>
          <p:nvPr>
            <p:ph type="ftr" sz="quarter" idx="11"/>
          </p:nvPr>
        </p:nvSpPr>
        <p:spPr/>
        <p:txBody>
          <a:bodyPr/>
          <a:lstStyle/>
          <a:p>
            <a:r>
              <a:rPr lang="en-US" noProof="0" dirty="0"/>
              <a:t>Georg Weichhart / DT</a:t>
            </a:r>
          </a:p>
        </p:txBody>
      </p:sp>
      <p:sp>
        <p:nvSpPr>
          <p:cNvPr id="4" name="Date Placeholder 3">
            <a:extLst>
              <a:ext uri="{FF2B5EF4-FFF2-40B4-BE49-F238E27FC236}">
                <a16:creationId xmlns:a16="http://schemas.microsoft.com/office/drawing/2014/main" id="{38DF021E-F15B-5CFF-CCA7-F9A52BB8C2C7}"/>
              </a:ext>
            </a:extLst>
          </p:cNvPr>
          <p:cNvSpPr>
            <a:spLocks noGrp="1"/>
          </p:cNvSpPr>
          <p:nvPr>
            <p:ph type="dt" sz="half" idx="10"/>
          </p:nvPr>
        </p:nvSpPr>
        <p:spPr/>
        <p:txBody>
          <a:bodyPr/>
          <a:lstStyle/>
          <a:p>
            <a:r>
              <a:rPr lang="en-US" noProof="0" dirty="0"/>
              <a:t>06.11.2024</a:t>
            </a:r>
          </a:p>
        </p:txBody>
      </p:sp>
      <p:sp>
        <p:nvSpPr>
          <p:cNvPr id="5" name="Title 4">
            <a:extLst>
              <a:ext uri="{FF2B5EF4-FFF2-40B4-BE49-F238E27FC236}">
                <a16:creationId xmlns:a16="http://schemas.microsoft.com/office/drawing/2014/main" id="{851F3D73-1DCC-BD35-1331-2220EE1E6CF4}"/>
              </a:ext>
            </a:extLst>
          </p:cNvPr>
          <p:cNvSpPr>
            <a:spLocks noGrp="1"/>
          </p:cNvSpPr>
          <p:nvPr>
            <p:ph type="title"/>
          </p:nvPr>
        </p:nvSpPr>
        <p:spPr/>
        <p:txBody>
          <a:bodyPr/>
          <a:lstStyle/>
          <a:p>
            <a:r>
              <a:rPr lang="en-US" dirty="0"/>
              <a:t>Digital Optimization of Resource Usage</a:t>
            </a:r>
          </a:p>
        </p:txBody>
      </p:sp>
      <p:sp>
        <p:nvSpPr>
          <p:cNvPr id="6" name="Text Placeholder 5">
            <a:extLst>
              <a:ext uri="{FF2B5EF4-FFF2-40B4-BE49-F238E27FC236}">
                <a16:creationId xmlns:a16="http://schemas.microsoft.com/office/drawing/2014/main" id="{65D32AF8-4DC4-86EC-DCB7-EFF99536B3F0}"/>
              </a:ext>
            </a:extLst>
          </p:cNvPr>
          <p:cNvSpPr>
            <a:spLocks noGrp="1"/>
          </p:cNvSpPr>
          <p:nvPr>
            <p:ph type="body" sz="quarter" idx="13"/>
          </p:nvPr>
        </p:nvSpPr>
        <p:spPr/>
        <p:txBody>
          <a:bodyPr/>
          <a:lstStyle/>
          <a:p>
            <a:r>
              <a:rPr lang="en-US" dirty="0"/>
              <a:t>Megatrend Digitalization</a:t>
            </a:r>
          </a:p>
        </p:txBody>
      </p:sp>
      <p:graphicFrame>
        <p:nvGraphicFramePr>
          <p:cNvPr id="13" name="Table 12">
            <a:extLst>
              <a:ext uri="{FF2B5EF4-FFF2-40B4-BE49-F238E27FC236}">
                <a16:creationId xmlns:a16="http://schemas.microsoft.com/office/drawing/2014/main" id="{3C4BC1F2-34B0-EDA5-0FB2-E77062B5FA03}"/>
              </a:ext>
            </a:extLst>
          </p:cNvPr>
          <p:cNvGraphicFramePr>
            <a:graphicFrameLocks noGrp="1"/>
          </p:cNvGraphicFramePr>
          <p:nvPr>
            <p:extLst>
              <p:ext uri="{D42A27DB-BD31-4B8C-83A1-F6EECF244321}">
                <p14:modId xmlns:p14="http://schemas.microsoft.com/office/powerpoint/2010/main" val="3454904144"/>
              </p:ext>
            </p:extLst>
          </p:nvPr>
        </p:nvGraphicFramePr>
        <p:xfrm>
          <a:off x="358437" y="1800002"/>
          <a:ext cx="11473199" cy="4518248"/>
        </p:xfrm>
        <a:graphic>
          <a:graphicData uri="http://schemas.openxmlformats.org/drawingml/2006/table">
            <a:tbl>
              <a:tblPr firstRow="1" bandRow="1">
                <a:tableStyleId>{69012ECD-51FC-41F1-AA8D-1B2483CD663E}</a:tableStyleId>
              </a:tblPr>
              <a:tblGrid>
                <a:gridCol w="2929251">
                  <a:extLst>
                    <a:ext uri="{9D8B030D-6E8A-4147-A177-3AD203B41FA5}">
                      <a16:colId xmlns:a16="http://schemas.microsoft.com/office/drawing/2014/main" val="574885356"/>
                    </a:ext>
                  </a:extLst>
                </a:gridCol>
                <a:gridCol w="8543948">
                  <a:extLst>
                    <a:ext uri="{9D8B030D-6E8A-4147-A177-3AD203B41FA5}">
                      <a16:colId xmlns:a16="http://schemas.microsoft.com/office/drawing/2014/main" val="3884120729"/>
                    </a:ext>
                  </a:extLst>
                </a:gridCol>
              </a:tblGrid>
              <a:tr h="374910">
                <a:tc gridSpan="2">
                  <a:txBody>
                    <a:bodyPr/>
                    <a:lstStyle/>
                    <a:p>
                      <a:pPr algn="ctr"/>
                      <a:r>
                        <a:rPr lang="en-US" sz="1600" b="1" dirty="0"/>
                        <a:t>Eight types of waste … and the digital countermeasures</a:t>
                      </a:r>
                      <a:endParaRPr lang="en-US" sz="1600" b="1" dirty="0">
                        <a:solidFill>
                          <a:srgbClr val="E87722"/>
                        </a:solidFill>
                      </a:endParaRPr>
                    </a:p>
                  </a:txBody>
                  <a:tcPr marT="41564" marB="41564"/>
                </a:tc>
                <a:tc hMerge="1">
                  <a:txBody>
                    <a:bodyPr/>
                    <a:lstStyle/>
                    <a:p>
                      <a:endParaRPr lang="en-US" sz="1200" dirty="0"/>
                    </a:p>
                  </a:txBody>
                  <a:tcPr/>
                </a:tc>
                <a:extLst>
                  <a:ext uri="{0D108BD9-81ED-4DB2-BD59-A6C34878D82A}">
                    <a16:rowId xmlns:a16="http://schemas.microsoft.com/office/drawing/2014/main" val="3068002499"/>
                  </a:ext>
                </a:extLst>
              </a:tr>
              <a:tr h="384441">
                <a:tc>
                  <a:txBody>
                    <a:bodyPr/>
                    <a:lstStyle/>
                    <a:p>
                      <a:r>
                        <a:rPr lang="en-US" sz="1600" b="1" u="none" kern="1200" dirty="0">
                          <a:effectLst/>
                        </a:rPr>
                        <a:t>Defects</a:t>
                      </a:r>
                      <a:endParaRPr lang="en-US" sz="1600" b="1" u="none" dirty="0"/>
                    </a:p>
                  </a:txBody>
                  <a:tcPr/>
                </a:tc>
                <a:tc>
                  <a:txBody>
                    <a:bodyPr/>
                    <a:lstStyle/>
                    <a:p>
                      <a:pPr marL="0" indent="0">
                        <a:lnSpc>
                          <a:spcPct val="110000"/>
                        </a:lnSpc>
                        <a:spcBef>
                          <a:spcPts val="0"/>
                        </a:spcBef>
                        <a:buClr>
                          <a:srgbClr val="E87722"/>
                        </a:buClr>
                        <a:buFont typeface="Arial" panose="020B0604020202020204" pitchFamily="34" charset="0"/>
                        <a:buNone/>
                      </a:pPr>
                      <a:r>
                        <a:rPr lang="en-US" sz="1400" dirty="0"/>
                        <a:t>Digital Assistants, AI and Data Analytics, Through Process Optimization </a:t>
                      </a:r>
                      <a:endParaRPr lang="en-US" sz="1400" dirty="0">
                        <a:solidFill>
                          <a:schemeClr val="tx1"/>
                        </a:solidFill>
                      </a:endParaRPr>
                    </a:p>
                  </a:txBody>
                  <a:tcPr/>
                </a:tc>
                <a:extLst>
                  <a:ext uri="{0D108BD9-81ED-4DB2-BD59-A6C34878D82A}">
                    <a16:rowId xmlns:a16="http://schemas.microsoft.com/office/drawing/2014/main" val="3230347661"/>
                  </a:ext>
                </a:extLst>
              </a:tr>
              <a:tr h="384441">
                <a:tc>
                  <a:txBody>
                    <a:bodyPr/>
                    <a:lstStyle/>
                    <a:p>
                      <a:r>
                        <a:rPr lang="en-US" sz="1600" b="1" u="none" kern="1200" dirty="0">
                          <a:effectLst/>
                        </a:rPr>
                        <a:t>Over-production</a:t>
                      </a:r>
                      <a:endParaRPr lang="en-US" sz="1600" b="1" u="none" dirty="0"/>
                    </a:p>
                  </a:txBody>
                  <a:tcPr/>
                </a:tc>
                <a:tc>
                  <a:txBody>
                    <a:bodyPr/>
                    <a:lstStyle/>
                    <a:p>
                      <a:pPr marL="0" indent="0">
                        <a:lnSpc>
                          <a:spcPct val="110000"/>
                        </a:lnSpc>
                        <a:spcBef>
                          <a:spcPts val="0"/>
                        </a:spcBef>
                        <a:buClr>
                          <a:srgbClr val="E87722"/>
                        </a:buClr>
                        <a:buFont typeface="Arial" panose="020B0604020202020204" pitchFamily="34" charset="0"/>
                        <a:buNone/>
                      </a:pPr>
                      <a:r>
                        <a:rPr lang="en-US" sz="1400" dirty="0"/>
                        <a:t>Production Management Systems, Business Intelligence, KPI</a:t>
                      </a:r>
                      <a:endParaRPr lang="en-US" sz="1400" dirty="0">
                        <a:solidFill>
                          <a:schemeClr val="tx1"/>
                        </a:solidFill>
                      </a:endParaRPr>
                    </a:p>
                  </a:txBody>
                  <a:tcPr/>
                </a:tc>
                <a:extLst>
                  <a:ext uri="{0D108BD9-81ED-4DB2-BD59-A6C34878D82A}">
                    <a16:rowId xmlns:a16="http://schemas.microsoft.com/office/drawing/2014/main" val="4099937947"/>
                  </a:ext>
                </a:extLst>
              </a:tr>
              <a:tr h="393592">
                <a:tc>
                  <a:txBody>
                    <a:bodyPr/>
                    <a:lstStyle/>
                    <a:p>
                      <a:r>
                        <a:rPr lang="en-US" sz="1600" b="1" u="none" kern="1200" dirty="0">
                          <a:effectLst/>
                        </a:rPr>
                        <a:t>Transportation</a:t>
                      </a:r>
                      <a:endParaRPr lang="en-US" sz="1600" b="1" u="none"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u="none" kern="1200" dirty="0">
                          <a:effectLst/>
                        </a:rPr>
                        <a:t>Digital Twins, Simulation, Fully Automated Yard, Advanced Tracking System, </a:t>
                      </a:r>
                      <a:r>
                        <a:rPr lang="en-US" sz="1400" dirty="0"/>
                        <a:t>Online Heat Scheduler,</a:t>
                      </a:r>
                      <a:endParaRPr lang="en-US" sz="1400" u="none" kern="1200" dirty="0">
                        <a:solidFill>
                          <a:schemeClr val="tx1"/>
                        </a:solidFill>
                        <a:effectLst/>
                      </a:endParaRPr>
                    </a:p>
                  </a:txBody>
                  <a:tcPr/>
                </a:tc>
                <a:extLst>
                  <a:ext uri="{0D108BD9-81ED-4DB2-BD59-A6C34878D82A}">
                    <a16:rowId xmlns:a16="http://schemas.microsoft.com/office/drawing/2014/main" val="1992002741"/>
                  </a:ext>
                </a:extLst>
              </a:tr>
              <a:tr h="622169">
                <a:tc>
                  <a:txBody>
                    <a:bodyPr/>
                    <a:lstStyle/>
                    <a:p>
                      <a:r>
                        <a:rPr lang="en-US" sz="1600" b="1" u="none" kern="1200" dirty="0">
                          <a:effectLst/>
                        </a:rPr>
                        <a:t>Waiting</a:t>
                      </a:r>
                      <a:endParaRPr lang="en-US" sz="1600" b="1" u="none" dirty="0"/>
                    </a:p>
                  </a:txBody>
                  <a:tcPr/>
                </a:tc>
                <a:tc>
                  <a:txBody>
                    <a:bodyPr/>
                    <a:lstStyle/>
                    <a:p>
                      <a:pPr marL="0" indent="0">
                        <a:lnSpc>
                          <a:spcPct val="110000"/>
                        </a:lnSpc>
                        <a:spcBef>
                          <a:spcPts val="0"/>
                        </a:spcBef>
                        <a:buClr>
                          <a:srgbClr val="E87722"/>
                        </a:buClr>
                        <a:buFont typeface="Arial" panose="020B0604020202020204" pitchFamily="34" charset="0"/>
                        <a:buNone/>
                      </a:pPr>
                      <a:r>
                        <a:rPr lang="en-US" sz="1400" dirty="0" err="1"/>
                        <a:t>eServices</a:t>
                      </a:r>
                      <a:r>
                        <a:rPr lang="en-US" sz="1400" dirty="0"/>
                        <a:t>, Condition Monitoring, Smart Sensors, Comprehensive Maintenance</a:t>
                      </a:r>
                      <a:br>
                        <a:rPr lang="en-US" sz="1400" dirty="0"/>
                      </a:br>
                      <a:r>
                        <a:rPr lang="en-US" sz="1400" dirty="0"/>
                        <a:t>Management </a:t>
                      </a:r>
                      <a:endParaRPr lang="en-US" sz="1400" dirty="0">
                        <a:solidFill>
                          <a:schemeClr val="tx1"/>
                        </a:solidFill>
                      </a:endParaRPr>
                    </a:p>
                  </a:txBody>
                  <a:tcPr/>
                </a:tc>
                <a:extLst>
                  <a:ext uri="{0D108BD9-81ED-4DB2-BD59-A6C34878D82A}">
                    <a16:rowId xmlns:a16="http://schemas.microsoft.com/office/drawing/2014/main" val="2396062027"/>
                  </a:ext>
                </a:extLst>
              </a:tr>
              <a:tr h="445415">
                <a:tc>
                  <a:txBody>
                    <a:bodyPr/>
                    <a:lstStyle/>
                    <a:p>
                      <a:r>
                        <a:rPr lang="en-US" sz="1600" b="1" u="none" kern="1200" dirty="0">
                          <a:effectLst/>
                        </a:rPr>
                        <a:t>Inappropriate processing</a:t>
                      </a:r>
                      <a:endParaRPr lang="en-US" sz="1600" b="1" u="none" dirty="0"/>
                    </a:p>
                  </a:txBody>
                  <a:tcPr/>
                </a:tc>
                <a:tc>
                  <a:txBody>
                    <a:bodyPr/>
                    <a:lstStyle/>
                    <a:p>
                      <a:r>
                        <a:rPr lang="en-US" sz="1400" u="none" kern="1200" dirty="0">
                          <a:effectLst/>
                        </a:rPr>
                        <a:t>Digital Twins, Data- and Physical Models, Simulation, Big Data, Predictions, Rules</a:t>
                      </a:r>
                      <a:endParaRPr lang="en-US" sz="1400" u="none" dirty="0"/>
                    </a:p>
                  </a:txBody>
                  <a:tcPr/>
                </a:tc>
                <a:extLst>
                  <a:ext uri="{0D108BD9-81ED-4DB2-BD59-A6C34878D82A}">
                    <a16:rowId xmlns:a16="http://schemas.microsoft.com/office/drawing/2014/main" val="3057516152"/>
                  </a:ext>
                </a:extLst>
              </a:tr>
              <a:tr h="384441">
                <a:tc>
                  <a:txBody>
                    <a:bodyPr/>
                    <a:lstStyle/>
                    <a:p>
                      <a:r>
                        <a:rPr lang="en-US" sz="1600" b="1" u="none" kern="1200" dirty="0">
                          <a:effectLst/>
                        </a:rPr>
                        <a:t>Motion</a:t>
                      </a:r>
                      <a:endParaRPr lang="en-US" sz="1600" b="1" u="none" dirty="0"/>
                    </a:p>
                  </a:txBody>
                  <a:tcPr/>
                </a:tc>
                <a:tc>
                  <a:txBody>
                    <a:bodyPr/>
                    <a:lstStyle/>
                    <a:p>
                      <a:r>
                        <a:rPr lang="en-US" sz="1400" dirty="0"/>
                        <a:t>Data and Information Management, Digital Organization, Workflows</a:t>
                      </a:r>
                      <a:endParaRPr lang="en-US" sz="1400" u="none" dirty="0"/>
                    </a:p>
                  </a:txBody>
                  <a:tcPr/>
                </a:tc>
                <a:extLst>
                  <a:ext uri="{0D108BD9-81ED-4DB2-BD59-A6C34878D82A}">
                    <a16:rowId xmlns:a16="http://schemas.microsoft.com/office/drawing/2014/main" val="221991892"/>
                  </a:ext>
                </a:extLst>
              </a:tr>
              <a:tr h="1083424">
                <a:tc>
                  <a:txBody>
                    <a:bodyPr/>
                    <a:lstStyle/>
                    <a:p>
                      <a:r>
                        <a:rPr lang="en-US" sz="1600" b="1" u="none" kern="1200" dirty="0">
                          <a:effectLst/>
                        </a:rPr>
                        <a:t>Inventory</a:t>
                      </a:r>
                      <a:endParaRPr lang="en-US" sz="1600" b="1" u="none" dirty="0"/>
                    </a:p>
                  </a:txBody>
                  <a:tcPr/>
                </a:tc>
                <a:tc>
                  <a:txBody>
                    <a:bodyPr/>
                    <a:lstStyle/>
                    <a:p>
                      <a:r>
                        <a:rPr lang="en-US" sz="1400" dirty="0"/>
                        <a:t>Maintenance and Asset Technology, Spare Part Management</a:t>
                      </a:r>
                    </a:p>
                    <a:p>
                      <a:r>
                        <a:rPr lang="en-US" sz="1400" dirty="0"/>
                        <a:t>Digital Assistants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Robotics, Modular </a:t>
                      </a:r>
                      <a:r>
                        <a:rPr lang="en-US" sz="1400" dirty="0">
                          <a:solidFill>
                            <a:srgbClr val="0C2340"/>
                          </a:solidFill>
                        </a:rPr>
                        <a:t>Power &amp; Drive Solutions</a:t>
                      </a:r>
                      <a:endParaRPr lang="en-US" sz="14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Remote Support &amp; Monitoring</a:t>
                      </a:r>
                    </a:p>
                  </a:txBody>
                  <a:tcPr/>
                </a:tc>
                <a:extLst>
                  <a:ext uri="{0D108BD9-81ED-4DB2-BD59-A6C34878D82A}">
                    <a16:rowId xmlns:a16="http://schemas.microsoft.com/office/drawing/2014/main" val="2915631584"/>
                  </a:ext>
                </a:extLst>
              </a:tr>
              <a:tr h="445415">
                <a:tc>
                  <a:txBody>
                    <a:bodyPr/>
                    <a:lstStyle/>
                    <a:p>
                      <a:r>
                        <a:rPr lang="en-US" sz="1600" b="1" u="none" kern="1200" dirty="0">
                          <a:effectLst/>
                        </a:rPr>
                        <a:t>Wasted human potential</a:t>
                      </a:r>
                      <a:endParaRPr lang="en-US" sz="1600" b="1" u="none" dirty="0"/>
                    </a:p>
                  </a:txBody>
                  <a:tcPr/>
                </a:tc>
                <a:tc>
                  <a:txBody>
                    <a:bodyPr/>
                    <a:lstStyle/>
                    <a:p>
                      <a:r>
                        <a:rPr lang="en-US" sz="1400" u="none" kern="1200" dirty="0">
                          <a:effectLst/>
                        </a:rPr>
                        <a:t>Knowledge Management, Consulting, Online Training</a:t>
                      </a:r>
                      <a:endParaRPr lang="en-US" sz="1400" u="none" dirty="0"/>
                    </a:p>
                  </a:txBody>
                  <a:tcPr/>
                </a:tc>
                <a:extLst>
                  <a:ext uri="{0D108BD9-81ED-4DB2-BD59-A6C34878D82A}">
                    <a16:rowId xmlns:a16="http://schemas.microsoft.com/office/drawing/2014/main" val="3558515609"/>
                  </a:ext>
                </a:extLst>
              </a:tr>
            </a:tbl>
          </a:graphicData>
        </a:graphic>
      </p:graphicFrame>
    </p:spTree>
    <p:extLst>
      <p:ext uri="{BB962C8B-B14F-4D97-AF65-F5344CB8AC3E}">
        <p14:creationId xmlns:p14="http://schemas.microsoft.com/office/powerpoint/2010/main" val="382065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FD181650-185A-4348-98F5-F070B7A65618}"/>
              </a:ext>
            </a:extLst>
          </p:cNvPr>
          <p:cNvSpPr>
            <a:spLocks noGrp="1"/>
          </p:cNvSpPr>
          <p:nvPr>
            <p:ph idx="1"/>
          </p:nvPr>
        </p:nvSpPr>
        <p:spPr>
          <a:xfrm>
            <a:off x="360364" y="1800000"/>
            <a:ext cx="3628800" cy="4518000"/>
          </a:xfrm>
        </p:spPr>
        <p:txBody>
          <a:bodyPr/>
          <a:lstStyle/>
          <a:p>
            <a:pPr marL="180975" indent="-180975">
              <a:spcBef>
                <a:spcPts val="0"/>
              </a:spcBef>
              <a:spcAft>
                <a:spcPts val="300"/>
              </a:spcAft>
              <a:buNone/>
              <a:tabLst>
                <a:tab pos="182563" algn="l"/>
              </a:tabLst>
            </a:pPr>
            <a:r>
              <a:rPr lang="en-US" sz="1200" b="1" cap="all" dirty="0">
                <a:solidFill>
                  <a:schemeClr val="accent1"/>
                </a:solidFill>
              </a:rPr>
              <a:t>1	Introduction</a:t>
            </a:r>
          </a:p>
          <a:p>
            <a:pPr marL="358775" indent="-176213">
              <a:spcBef>
                <a:spcPts val="0"/>
              </a:spcBef>
              <a:spcAft>
                <a:spcPts val="300"/>
              </a:spcAft>
              <a:tabLst>
                <a:tab pos="541338" algn="l"/>
              </a:tabLst>
            </a:pPr>
            <a:r>
              <a:rPr lang="en-US" sz="1200" dirty="0"/>
              <a:t>Primetals Technologies</a:t>
            </a:r>
          </a:p>
          <a:p>
            <a:pPr marL="358775" indent="-176213">
              <a:spcBef>
                <a:spcPts val="0"/>
              </a:spcBef>
              <a:spcAft>
                <a:spcPts val="300"/>
              </a:spcAft>
              <a:tabLst>
                <a:tab pos="541338" algn="l"/>
              </a:tabLst>
            </a:pPr>
            <a:r>
              <a:rPr lang="en-US" sz="1200" dirty="0"/>
              <a:t>Application Domain: Steel Making</a:t>
            </a:r>
          </a:p>
          <a:p>
            <a:pPr marL="358775" indent="-176213">
              <a:spcBef>
                <a:spcPts val="0"/>
              </a:spcBef>
              <a:spcAft>
                <a:spcPts val="300"/>
              </a:spcAft>
              <a:tabLst>
                <a:tab pos="541338" algn="l"/>
              </a:tabLst>
            </a:pPr>
            <a:r>
              <a:rPr lang="en-US" sz="1200" dirty="0"/>
              <a:t>Vision of a Smart Plant</a:t>
            </a:r>
          </a:p>
          <a:p>
            <a:pPr marL="180975" indent="-180975">
              <a:spcBef>
                <a:spcPts val="1800"/>
              </a:spcBef>
              <a:spcAft>
                <a:spcPts val="300"/>
              </a:spcAft>
              <a:buNone/>
              <a:tabLst>
                <a:tab pos="182563" algn="l"/>
              </a:tabLst>
            </a:pPr>
            <a:r>
              <a:rPr lang="en-US" sz="1200" b="1" cap="all" dirty="0">
                <a:solidFill>
                  <a:schemeClr val="accent1"/>
                </a:solidFill>
              </a:rPr>
              <a:t>2	Megatrends impacting the steel industry</a:t>
            </a:r>
          </a:p>
          <a:p>
            <a:pPr marL="358775" indent="-176213">
              <a:spcBef>
                <a:spcPts val="0"/>
              </a:spcBef>
              <a:spcAft>
                <a:spcPts val="300"/>
              </a:spcAft>
              <a:tabLst>
                <a:tab pos="541338" algn="l"/>
              </a:tabLst>
            </a:pPr>
            <a:r>
              <a:rPr lang="en-US" sz="1200" dirty="0"/>
              <a:t>Decarbonization</a:t>
            </a:r>
          </a:p>
          <a:p>
            <a:pPr marL="358775" indent="-176213">
              <a:spcBef>
                <a:spcPts val="0"/>
              </a:spcBef>
              <a:spcAft>
                <a:spcPts val="300"/>
              </a:spcAft>
              <a:tabLst>
                <a:tab pos="541338" algn="l"/>
              </a:tabLst>
            </a:pPr>
            <a:r>
              <a:rPr lang="en-US" sz="1200" dirty="0"/>
              <a:t>Aging Workforce &amp; Gen Z</a:t>
            </a:r>
          </a:p>
          <a:p>
            <a:pPr marL="358775" indent="-176213">
              <a:spcBef>
                <a:spcPts val="0"/>
              </a:spcBef>
              <a:spcAft>
                <a:spcPts val="300"/>
              </a:spcAft>
              <a:tabLst>
                <a:tab pos="541338" algn="l"/>
              </a:tabLst>
            </a:pPr>
            <a:r>
              <a:rPr lang="en-US" sz="1200" dirty="0"/>
              <a:t>Digitalization</a:t>
            </a:r>
          </a:p>
          <a:p>
            <a:pPr marL="180975" indent="-180975">
              <a:spcBef>
                <a:spcPts val="1800"/>
              </a:spcBef>
              <a:spcAft>
                <a:spcPts val="300"/>
              </a:spcAft>
              <a:buNone/>
              <a:tabLst>
                <a:tab pos="182563" algn="l"/>
              </a:tabLst>
            </a:pPr>
            <a:r>
              <a:rPr lang="en-US" sz="1200" b="1" cap="all" dirty="0">
                <a:solidFill>
                  <a:schemeClr val="accent1"/>
                </a:solidFill>
              </a:rPr>
              <a:t>3	Conclusions &amp; Challenges</a:t>
            </a:r>
          </a:p>
          <a:p>
            <a:pPr marL="358775" indent="-176213">
              <a:spcBef>
                <a:spcPts val="0"/>
              </a:spcBef>
              <a:spcAft>
                <a:spcPts val="300"/>
              </a:spcAft>
              <a:tabLst>
                <a:tab pos="541338" algn="l"/>
              </a:tabLst>
            </a:pPr>
            <a:r>
              <a:rPr lang="en-US" sz="1200" dirty="0"/>
              <a:t>Conclusion</a:t>
            </a:r>
          </a:p>
          <a:p>
            <a:pPr marL="358775" indent="-176213">
              <a:spcBef>
                <a:spcPts val="0"/>
              </a:spcBef>
              <a:spcAft>
                <a:spcPts val="300"/>
              </a:spcAft>
              <a:tabLst>
                <a:tab pos="541338" algn="l"/>
              </a:tabLst>
            </a:pPr>
            <a:r>
              <a:rPr lang="en-US" sz="1200" dirty="0"/>
              <a:t>Challenges for Digital Transformation</a:t>
            </a:r>
          </a:p>
        </p:txBody>
      </p:sp>
      <p:sp>
        <p:nvSpPr>
          <p:cNvPr id="4" name="Datumsplatzhalter 3">
            <a:extLst>
              <a:ext uri="{FF2B5EF4-FFF2-40B4-BE49-F238E27FC236}">
                <a16:creationId xmlns:a16="http://schemas.microsoft.com/office/drawing/2014/main" id="{CFD21EF2-F225-4BAF-A32D-F355A18E2649}"/>
              </a:ext>
            </a:extLst>
          </p:cNvPr>
          <p:cNvSpPr>
            <a:spLocks noGrp="1"/>
          </p:cNvSpPr>
          <p:nvPr>
            <p:ph type="dt" sz="half" idx="10"/>
          </p:nvPr>
        </p:nvSpPr>
        <p:spPr/>
        <p:txBody>
          <a:bodyPr/>
          <a:lstStyle/>
          <a:p>
            <a:r>
              <a:rPr lang="en-US" dirty="0"/>
              <a:t>06.11.2024</a:t>
            </a:r>
          </a:p>
        </p:txBody>
      </p:sp>
      <p:sp>
        <p:nvSpPr>
          <p:cNvPr id="5" name="Fußzeilenplatzhalter 4">
            <a:extLst>
              <a:ext uri="{FF2B5EF4-FFF2-40B4-BE49-F238E27FC236}">
                <a16:creationId xmlns:a16="http://schemas.microsoft.com/office/drawing/2014/main" id="{435A5333-0904-4AEE-AEF2-540990683F78}"/>
              </a:ext>
            </a:extLst>
          </p:cNvPr>
          <p:cNvSpPr>
            <a:spLocks noGrp="1"/>
          </p:cNvSpPr>
          <p:nvPr>
            <p:ph type="ftr" sz="quarter" idx="11"/>
          </p:nvPr>
        </p:nvSpPr>
        <p:spPr/>
        <p:txBody>
          <a:bodyPr/>
          <a:lstStyle/>
          <a:p>
            <a:r>
              <a:rPr lang="en-US" dirty="0"/>
              <a:t>Georg Weichhart / DT</a:t>
            </a:r>
          </a:p>
        </p:txBody>
      </p:sp>
      <p:sp>
        <p:nvSpPr>
          <p:cNvPr id="7" name="Textplatzhalter 6">
            <a:extLst>
              <a:ext uri="{FF2B5EF4-FFF2-40B4-BE49-F238E27FC236}">
                <a16:creationId xmlns:a16="http://schemas.microsoft.com/office/drawing/2014/main" id="{832437D7-9E57-43BE-ADC6-57E65DF12E31}"/>
              </a:ext>
            </a:extLst>
          </p:cNvPr>
          <p:cNvSpPr>
            <a:spLocks noGrp="1"/>
          </p:cNvSpPr>
          <p:nvPr>
            <p:ph type="body" sz="quarter" idx="13"/>
          </p:nvPr>
        </p:nvSpPr>
        <p:spPr>
          <a:xfrm>
            <a:off x="360000" y="360000"/>
            <a:ext cx="7558088" cy="258763"/>
          </a:xfrm>
        </p:spPr>
        <p:txBody>
          <a:bodyPr/>
          <a:lstStyle/>
          <a:p>
            <a:r>
              <a:rPr lang="en-US" dirty="0"/>
              <a:t>Contents</a:t>
            </a:r>
          </a:p>
        </p:txBody>
      </p:sp>
      <p:sp>
        <p:nvSpPr>
          <p:cNvPr id="8" name="Inhaltsplatzhalter 2">
            <a:extLst>
              <a:ext uri="{FF2B5EF4-FFF2-40B4-BE49-F238E27FC236}">
                <a16:creationId xmlns:a16="http://schemas.microsoft.com/office/drawing/2014/main" id="{4BF68A93-2505-4F5D-9A71-E2529F8CFC8C}"/>
              </a:ext>
            </a:extLst>
          </p:cNvPr>
          <p:cNvSpPr txBox="1">
            <a:spLocks/>
          </p:cNvSpPr>
          <p:nvPr/>
        </p:nvSpPr>
        <p:spPr>
          <a:xfrm>
            <a:off x="4284000" y="1800000"/>
            <a:ext cx="3628800" cy="4518000"/>
          </a:xfrm>
          <a:prstGeom prst="rect">
            <a:avLst/>
          </a:prstGeom>
        </p:spPr>
        <p:txBody>
          <a:bodyPr vert="horz" lIns="0" tIns="0" rIns="0" bIns="0" rtlCol="0">
            <a:noAutofit/>
          </a:bodyPr>
          <a:lstStyle>
            <a:lvl1pPr marL="228600" indent="-228600" algn="l" defTabSz="914400" rtl="0" eaLnBrk="1" latinLnBrk="0" hangingPunct="1">
              <a:lnSpc>
                <a:spcPct val="100000"/>
              </a:lnSpc>
              <a:spcBef>
                <a:spcPts val="1000"/>
              </a:spcBef>
              <a:buClr>
                <a:schemeClr val="accent1"/>
              </a:buClr>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58775" indent="-176213">
              <a:spcBef>
                <a:spcPts val="0"/>
              </a:spcBef>
              <a:spcAft>
                <a:spcPts val="300"/>
              </a:spcAft>
              <a:tabLst>
                <a:tab pos="541338" algn="l"/>
              </a:tabLst>
            </a:pPr>
            <a:endParaRPr lang="en-US" sz="1200" dirty="0"/>
          </a:p>
        </p:txBody>
      </p:sp>
      <p:sp>
        <p:nvSpPr>
          <p:cNvPr id="2" name="Slide Number Placeholder 1">
            <a:extLst>
              <a:ext uri="{FF2B5EF4-FFF2-40B4-BE49-F238E27FC236}">
                <a16:creationId xmlns:a16="http://schemas.microsoft.com/office/drawing/2014/main" id="{B4CF169B-DAE1-608A-44A4-52A6EE7A3442}"/>
              </a:ext>
            </a:extLst>
          </p:cNvPr>
          <p:cNvSpPr>
            <a:spLocks noGrp="1"/>
          </p:cNvSpPr>
          <p:nvPr>
            <p:ph type="sldNum" sz="quarter" idx="12"/>
          </p:nvPr>
        </p:nvSpPr>
        <p:spPr/>
        <p:txBody>
          <a:bodyPr/>
          <a:lstStyle/>
          <a:p>
            <a:fld id="{0CE2C118-78B0-4948-9692-2E57815A59D4}" type="slidenum">
              <a:rPr lang="en-US" noProof="0" smtClean="0"/>
              <a:pPr/>
              <a:t>2</a:t>
            </a:fld>
            <a:endParaRPr lang="en-US" noProof="0" dirty="0"/>
          </a:p>
        </p:txBody>
      </p:sp>
    </p:spTree>
    <p:extLst>
      <p:ext uri="{BB962C8B-B14F-4D97-AF65-F5344CB8AC3E}">
        <p14:creationId xmlns:p14="http://schemas.microsoft.com/office/powerpoint/2010/main" val="2754525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60B04E7-A8A1-835C-17F4-FDC61A4D6257}"/>
              </a:ext>
            </a:extLst>
          </p:cNvPr>
          <p:cNvSpPr>
            <a:spLocks noGrp="1"/>
          </p:cNvSpPr>
          <p:nvPr>
            <p:ph type="sldNum" sz="quarter" idx="12"/>
          </p:nvPr>
        </p:nvSpPr>
        <p:spPr/>
        <p:txBody>
          <a:bodyPr/>
          <a:lstStyle/>
          <a:p>
            <a:fld id="{0CE2C118-78B0-4948-9692-2E57815A59D4}" type="slidenum">
              <a:rPr lang="en-US" noProof="0" smtClean="0"/>
              <a:pPr/>
              <a:t>20</a:t>
            </a:fld>
            <a:endParaRPr lang="en-US" noProof="0" dirty="0"/>
          </a:p>
        </p:txBody>
      </p:sp>
      <p:sp>
        <p:nvSpPr>
          <p:cNvPr id="3" name="Footer Placeholder 2">
            <a:extLst>
              <a:ext uri="{FF2B5EF4-FFF2-40B4-BE49-F238E27FC236}">
                <a16:creationId xmlns:a16="http://schemas.microsoft.com/office/drawing/2014/main" id="{9F24A33D-7FE5-81A6-A10A-CB657413376F}"/>
              </a:ext>
            </a:extLst>
          </p:cNvPr>
          <p:cNvSpPr>
            <a:spLocks noGrp="1"/>
          </p:cNvSpPr>
          <p:nvPr>
            <p:ph type="ftr" sz="quarter" idx="11"/>
          </p:nvPr>
        </p:nvSpPr>
        <p:spPr/>
        <p:txBody>
          <a:bodyPr/>
          <a:lstStyle/>
          <a:p>
            <a:r>
              <a:rPr lang="en-US" noProof="0" dirty="0"/>
              <a:t>Georg Weichhart / DT</a:t>
            </a:r>
          </a:p>
        </p:txBody>
      </p:sp>
      <p:sp>
        <p:nvSpPr>
          <p:cNvPr id="4" name="Date Placeholder 3">
            <a:extLst>
              <a:ext uri="{FF2B5EF4-FFF2-40B4-BE49-F238E27FC236}">
                <a16:creationId xmlns:a16="http://schemas.microsoft.com/office/drawing/2014/main" id="{44E1BE85-BA0A-AE31-3A54-3B924E0AD91E}"/>
              </a:ext>
            </a:extLst>
          </p:cNvPr>
          <p:cNvSpPr>
            <a:spLocks noGrp="1"/>
          </p:cNvSpPr>
          <p:nvPr>
            <p:ph type="dt" sz="half" idx="10"/>
          </p:nvPr>
        </p:nvSpPr>
        <p:spPr/>
        <p:txBody>
          <a:bodyPr/>
          <a:lstStyle/>
          <a:p>
            <a:r>
              <a:rPr lang="en-US" noProof="0" dirty="0"/>
              <a:t>06.11.2024</a:t>
            </a:r>
          </a:p>
        </p:txBody>
      </p:sp>
      <p:sp>
        <p:nvSpPr>
          <p:cNvPr id="5" name="Title 4">
            <a:extLst>
              <a:ext uri="{FF2B5EF4-FFF2-40B4-BE49-F238E27FC236}">
                <a16:creationId xmlns:a16="http://schemas.microsoft.com/office/drawing/2014/main" id="{C04B0EC7-B257-9610-B5D1-75CD07C152B7}"/>
              </a:ext>
            </a:extLst>
          </p:cNvPr>
          <p:cNvSpPr>
            <a:spLocks noGrp="1"/>
          </p:cNvSpPr>
          <p:nvPr>
            <p:ph type="title"/>
          </p:nvPr>
        </p:nvSpPr>
        <p:spPr/>
        <p:txBody>
          <a:bodyPr/>
          <a:lstStyle/>
          <a:p>
            <a:r>
              <a:rPr lang="en-US" dirty="0"/>
              <a:t>TPO: Through Process Optimization</a:t>
            </a:r>
          </a:p>
        </p:txBody>
      </p:sp>
      <p:sp>
        <p:nvSpPr>
          <p:cNvPr id="6" name="Text Placeholder 5">
            <a:extLst>
              <a:ext uri="{FF2B5EF4-FFF2-40B4-BE49-F238E27FC236}">
                <a16:creationId xmlns:a16="http://schemas.microsoft.com/office/drawing/2014/main" id="{4682D7C4-5F7B-B582-0E0E-0C97B8C33F5B}"/>
              </a:ext>
            </a:extLst>
          </p:cNvPr>
          <p:cNvSpPr>
            <a:spLocks noGrp="1"/>
          </p:cNvSpPr>
          <p:nvPr>
            <p:ph type="body" sz="quarter" idx="13"/>
          </p:nvPr>
        </p:nvSpPr>
        <p:spPr/>
        <p:txBody>
          <a:bodyPr/>
          <a:lstStyle/>
          <a:p>
            <a:r>
              <a:rPr lang="en-US" dirty="0"/>
              <a:t>Megatrend Digitalization</a:t>
            </a:r>
          </a:p>
        </p:txBody>
      </p:sp>
      <p:grpSp>
        <p:nvGrpSpPr>
          <p:cNvPr id="36" name="Group 35">
            <a:extLst>
              <a:ext uri="{FF2B5EF4-FFF2-40B4-BE49-F238E27FC236}">
                <a16:creationId xmlns:a16="http://schemas.microsoft.com/office/drawing/2014/main" id="{8D18C9C7-873E-D07F-B8AD-52559B7157F6}"/>
              </a:ext>
            </a:extLst>
          </p:cNvPr>
          <p:cNvGrpSpPr/>
          <p:nvPr/>
        </p:nvGrpSpPr>
        <p:grpSpPr>
          <a:xfrm>
            <a:off x="2832087" y="2348880"/>
            <a:ext cx="6598966" cy="5634685"/>
            <a:chOff x="3272109" y="2132939"/>
            <a:chExt cx="5939881" cy="5300384"/>
          </a:xfrm>
        </p:grpSpPr>
        <p:grpSp>
          <p:nvGrpSpPr>
            <p:cNvPr id="15" name="TPQC Functions">
              <a:extLst>
                <a:ext uri="{FF2B5EF4-FFF2-40B4-BE49-F238E27FC236}">
                  <a16:creationId xmlns:a16="http://schemas.microsoft.com/office/drawing/2014/main" id="{11ECFC4F-50D4-B524-31D3-EE7B30F1FCC7}"/>
                </a:ext>
              </a:extLst>
            </p:cNvPr>
            <p:cNvGrpSpPr/>
            <p:nvPr/>
          </p:nvGrpSpPr>
          <p:grpSpPr>
            <a:xfrm>
              <a:off x="3700855" y="2276855"/>
              <a:ext cx="4991341" cy="4991342"/>
              <a:chOff x="741517" y="3082434"/>
              <a:chExt cx="6480000" cy="6480000"/>
            </a:xfrm>
          </p:grpSpPr>
          <p:sp>
            <p:nvSpPr>
              <p:cNvPr id="50" name="Out Dark Blue">
                <a:extLst>
                  <a:ext uri="{FF2B5EF4-FFF2-40B4-BE49-F238E27FC236}">
                    <a16:creationId xmlns:a16="http://schemas.microsoft.com/office/drawing/2014/main" id="{096636F1-4FB9-C2BA-5959-1281F870EE58}"/>
                  </a:ext>
                </a:extLst>
              </p:cNvPr>
              <p:cNvSpPr/>
              <p:nvPr/>
            </p:nvSpPr>
            <p:spPr>
              <a:xfrm>
                <a:off x="741517" y="3082434"/>
                <a:ext cx="6480000" cy="6480000"/>
              </a:xfrm>
              <a:prstGeom prst="pie">
                <a:avLst>
                  <a:gd name="adj1" fmla="val 10807526"/>
                  <a:gd name="adj2" fmla="val 14366865"/>
                </a:avLst>
              </a:prstGeom>
              <a:solidFill>
                <a:srgbClr val="0C234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None/>
                </a:pPr>
                <a:endParaRPr lang="en-US" dirty="0">
                  <a:solidFill>
                    <a:schemeClr val="tx1"/>
                  </a:solidFill>
                </a:endParaRPr>
              </a:p>
            </p:txBody>
          </p:sp>
          <p:sp>
            <p:nvSpPr>
              <p:cNvPr id="51" name="Out Blue Gray">
                <a:extLst>
                  <a:ext uri="{FF2B5EF4-FFF2-40B4-BE49-F238E27FC236}">
                    <a16:creationId xmlns:a16="http://schemas.microsoft.com/office/drawing/2014/main" id="{5ECCC2D2-9E72-E069-8986-40D41D038145}"/>
                  </a:ext>
                </a:extLst>
              </p:cNvPr>
              <p:cNvSpPr/>
              <p:nvPr/>
            </p:nvSpPr>
            <p:spPr>
              <a:xfrm>
                <a:off x="741517" y="3082434"/>
                <a:ext cx="6480000" cy="6480000"/>
              </a:xfrm>
              <a:prstGeom prst="pie">
                <a:avLst>
                  <a:gd name="adj1" fmla="val 14377968"/>
                  <a:gd name="adj2" fmla="val 17986966"/>
                </a:avLst>
              </a:prstGeom>
              <a:solidFill>
                <a:srgbClr val="6BA4B8"/>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None/>
                </a:pPr>
                <a:endParaRPr lang="en-US" dirty="0">
                  <a:solidFill>
                    <a:schemeClr val="tx1"/>
                  </a:solidFill>
                </a:endParaRPr>
              </a:p>
            </p:txBody>
          </p:sp>
          <p:sp>
            <p:nvSpPr>
              <p:cNvPr id="52" name="Out Orange">
                <a:extLst>
                  <a:ext uri="{FF2B5EF4-FFF2-40B4-BE49-F238E27FC236}">
                    <a16:creationId xmlns:a16="http://schemas.microsoft.com/office/drawing/2014/main" id="{D89DFE28-210C-F21E-B61E-5BCA3B3B9777}"/>
                  </a:ext>
                </a:extLst>
              </p:cNvPr>
              <p:cNvSpPr/>
              <p:nvPr/>
            </p:nvSpPr>
            <p:spPr>
              <a:xfrm>
                <a:off x="741517" y="3082434"/>
                <a:ext cx="6480000" cy="6480000"/>
              </a:xfrm>
              <a:prstGeom prst="pie">
                <a:avLst>
                  <a:gd name="adj1" fmla="val 17980534"/>
                  <a:gd name="adj2" fmla="val 21582928"/>
                </a:avLst>
              </a:prstGeom>
              <a:solidFill>
                <a:srgbClr val="E8772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None/>
                </a:pPr>
                <a:endParaRPr lang="en-US" dirty="0">
                  <a:solidFill>
                    <a:schemeClr val="tx1"/>
                  </a:solidFill>
                </a:endParaRPr>
              </a:p>
            </p:txBody>
          </p:sp>
        </p:grpSp>
        <p:grpSp>
          <p:nvGrpSpPr>
            <p:cNvPr id="35" name="Group 34">
              <a:extLst>
                <a:ext uri="{FF2B5EF4-FFF2-40B4-BE49-F238E27FC236}">
                  <a16:creationId xmlns:a16="http://schemas.microsoft.com/office/drawing/2014/main" id="{424345E6-3674-652E-D5A8-8887B8564772}"/>
                </a:ext>
              </a:extLst>
            </p:cNvPr>
            <p:cNvGrpSpPr/>
            <p:nvPr/>
          </p:nvGrpSpPr>
          <p:grpSpPr>
            <a:xfrm>
              <a:off x="3272109" y="2132939"/>
              <a:ext cx="5939881" cy="5300384"/>
              <a:chOff x="3272109" y="2132939"/>
              <a:chExt cx="5939881" cy="5300384"/>
            </a:xfrm>
          </p:grpSpPr>
          <p:sp>
            <p:nvSpPr>
              <p:cNvPr id="18" name="DATA EXPLORATION">
                <a:extLst>
                  <a:ext uri="{FF2B5EF4-FFF2-40B4-BE49-F238E27FC236}">
                    <a16:creationId xmlns:a16="http://schemas.microsoft.com/office/drawing/2014/main" id="{29AA7236-7D49-DD99-F790-D74C9549A2C9}"/>
                  </a:ext>
                </a:extLst>
              </p:cNvPr>
              <p:cNvSpPr txBox="1"/>
              <p:nvPr/>
            </p:nvSpPr>
            <p:spPr>
              <a:xfrm rot="18000000">
                <a:off x="3565111" y="2132940"/>
                <a:ext cx="5268639" cy="5268638"/>
              </a:xfrm>
              <a:prstGeom prst="rect">
                <a:avLst/>
              </a:prstGeom>
            </p:spPr>
            <p:txBody>
              <a:bodyPr vert="horz" wrap="none" lIns="0" tIns="0" rIns="0" bIns="0" rtlCol="0" anchor="ctr" anchorCtr="0">
                <a:prstTxWarp prst="textArchUp">
                  <a:avLst/>
                </a:prstTxWarp>
                <a:noAutofit/>
              </a:bodyPr>
              <a:lstStyle/>
              <a:p>
                <a:pPr marL="0" indent="0" algn="ctr">
                  <a:buClr>
                    <a:schemeClr val="accent1"/>
                  </a:buClr>
                  <a:buNone/>
                </a:pPr>
                <a:r>
                  <a:rPr lang="en-US" sz="1400" b="1" dirty="0">
                    <a:solidFill>
                      <a:srgbClr val="0C2340"/>
                    </a:solidFill>
                  </a:rPr>
                  <a:t>Data exploration </a:t>
                </a:r>
              </a:p>
            </p:txBody>
          </p:sp>
          <p:sp>
            <p:nvSpPr>
              <p:cNvPr id="20" name="ANALYTICS INSIGHTS">
                <a:extLst>
                  <a:ext uri="{FF2B5EF4-FFF2-40B4-BE49-F238E27FC236}">
                    <a16:creationId xmlns:a16="http://schemas.microsoft.com/office/drawing/2014/main" id="{D1F4EA07-E86C-2F44-A2F9-4A611FF35467}"/>
                  </a:ext>
                </a:extLst>
              </p:cNvPr>
              <p:cNvSpPr txBox="1"/>
              <p:nvPr/>
            </p:nvSpPr>
            <p:spPr>
              <a:xfrm rot="3600000">
                <a:off x="3565028" y="2164685"/>
                <a:ext cx="5268639" cy="5268638"/>
              </a:xfrm>
              <a:prstGeom prst="rect">
                <a:avLst/>
              </a:prstGeom>
            </p:spPr>
            <p:txBody>
              <a:bodyPr vert="horz" wrap="none" lIns="0" tIns="0" rIns="0" bIns="0" rtlCol="0" anchor="ctr" anchorCtr="0">
                <a:prstTxWarp prst="textArchUp">
                  <a:avLst/>
                </a:prstTxWarp>
                <a:noAutofit/>
              </a:bodyPr>
              <a:lstStyle/>
              <a:p>
                <a:pPr marL="0" indent="0" algn="ctr">
                  <a:buClr>
                    <a:schemeClr val="accent1"/>
                  </a:buClr>
                  <a:buNone/>
                </a:pPr>
                <a:r>
                  <a:rPr lang="en-US" sz="1400" b="1" dirty="0">
                    <a:solidFill>
                      <a:srgbClr val="0C2340"/>
                    </a:solidFill>
                  </a:rPr>
                  <a:t>Analytic insights</a:t>
                </a:r>
              </a:p>
            </p:txBody>
          </p:sp>
          <p:sp>
            <p:nvSpPr>
              <p:cNvPr id="19" name="QUALITY ASSURANCE">
                <a:extLst>
                  <a:ext uri="{FF2B5EF4-FFF2-40B4-BE49-F238E27FC236}">
                    <a16:creationId xmlns:a16="http://schemas.microsoft.com/office/drawing/2014/main" id="{6F9FB9A5-0A72-E5A2-A5D5-5F12711C3552}"/>
                  </a:ext>
                </a:extLst>
              </p:cNvPr>
              <p:cNvSpPr txBox="1"/>
              <p:nvPr/>
            </p:nvSpPr>
            <p:spPr>
              <a:xfrm>
                <a:off x="3584445" y="2151704"/>
                <a:ext cx="5268638" cy="5268639"/>
              </a:xfrm>
              <a:prstGeom prst="rect">
                <a:avLst/>
              </a:prstGeom>
            </p:spPr>
            <p:txBody>
              <a:bodyPr vert="horz" wrap="none" lIns="0" tIns="0" rIns="0" bIns="0" rtlCol="0" anchor="ctr" anchorCtr="0">
                <a:prstTxWarp prst="textArchUp">
                  <a:avLst/>
                </a:prstTxWarp>
                <a:noAutofit/>
              </a:bodyPr>
              <a:lstStyle/>
              <a:p>
                <a:pPr marL="0" indent="0" algn="ctr">
                  <a:buClr>
                    <a:schemeClr val="accent1"/>
                  </a:buClr>
                  <a:buNone/>
                </a:pPr>
                <a:r>
                  <a:rPr lang="en-US" sz="1400" b="1" dirty="0">
                    <a:solidFill>
                      <a:srgbClr val="0C2340"/>
                    </a:solidFill>
                  </a:rPr>
                  <a:t>Quality assurance </a:t>
                </a:r>
              </a:p>
            </p:txBody>
          </p:sp>
          <p:grpSp>
            <p:nvGrpSpPr>
              <p:cNvPr id="75" name="Group 74">
                <a:extLst>
                  <a:ext uri="{FF2B5EF4-FFF2-40B4-BE49-F238E27FC236}">
                    <a16:creationId xmlns:a16="http://schemas.microsoft.com/office/drawing/2014/main" id="{F40E2D8B-D656-4BE6-0C5D-5AB7C6F5913F}"/>
                  </a:ext>
                </a:extLst>
              </p:cNvPr>
              <p:cNvGrpSpPr/>
              <p:nvPr/>
            </p:nvGrpSpPr>
            <p:grpSpPr>
              <a:xfrm>
                <a:off x="3272109" y="2238109"/>
                <a:ext cx="5939881" cy="4042223"/>
                <a:chOff x="3272109" y="2238109"/>
                <a:chExt cx="5939881" cy="4042223"/>
              </a:xfrm>
            </p:grpSpPr>
            <p:sp>
              <p:nvSpPr>
                <p:cNvPr id="31" name="Product and Time Range Explorer">
                  <a:extLst>
                    <a:ext uri="{FF2B5EF4-FFF2-40B4-BE49-F238E27FC236}">
                      <a16:creationId xmlns:a16="http://schemas.microsoft.com/office/drawing/2014/main" id="{0EAD2A35-11D5-7AB4-8ECF-379EEC15895D}"/>
                    </a:ext>
                  </a:extLst>
                </p:cNvPr>
                <p:cNvSpPr txBox="1"/>
                <p:nvPr/>
              </p:nvSpPr>
              <p:spPr>
                <a:xfrm>
                  <a:off x="7199320" y="2984685"/>
                  <a:ext cx="678118" cy="343853"/>
                </a:xfrm>
                <a:prstGeom prst="rect">
                  <a:avLst/>
                </a:prstGeom>
                <a:noFill/>
                <a:ln>
                  <a:noFill/>
                </a:ln>
              </p:spPr>
              <p:txBody>
                <a:bodyPr wrap="square" lIns="36000" tIns="36000" rIns="36000" bIns="36000" rtlCol="0" anchor="ctr" anchorCtr="0">
                  <a:spAutoFit/>
                </a:bodyPr>
                <a:lstStyle/>
                <a:p>
                  <a:pPr marL="0" indent="0">
                    <a:lnSpc>
                      <a:spcPct val="110000"/>
                    </a:lnSpc>
                    <a:spcBef>
                      <a:spcPts val="0"/>
                    </a:spcBef>
                    <a:buNone/>
                  </a:pPr>
                  <a:r>
                    <a:rPr lang="en-US" sz="900" dirty="0">
                      <a:solidFill>
                        <a:schemeClr val="bg1"/>
                      </a:solidFill>
                      <a:ea typeface="+mn-lt"/>
                      <a:cs typeface="+mn-lt"/>
                    </a:rPr>
                    <a:t>Root cause analysis</a:t>
                  </a:r>
                </a:p>
              </p:txBody>
            </p:sp>
            <p:sp>
              <p:nvSpPr>
                <p:cNvPr id="16" name="White Separation Circle">
                  <a:extLst>
                    <a:ext uri="{FF2B5EF4-FFF2-40B4-BE49-F238E27FC236}">
                      <a16:creationId xmlns:a16="http://schemas.microsoft.com/office/drawing/2014/main" id="{BFD527C7-B2D8-C549-3FF5-8A9C3A0B1B10}"/>
                    </a:ext>
                  </a:extLst>
                </p:cNvPr>
                <p:cNvSpPr/>
                <p:nvPr/>
              </p:nvSpPr>
              <p:spPr>
                <a:xfrm>
                  <a:off x="4654236" y="3230067"/>
                  <a:ext cx="3050264" cy="3050265"/>
                </a:xfrm>
                <a:prstGeom prst="pie">
                  <a:avLst>
                    <a:gd name="adj1" fmla="val 10582586"/>
                    <a:gd name="adj2" fmla="val 234744"/>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None/>
                  </a:pPr>
                  <a:endParaRPr lang="en-US" dirty="0">
                    <a:solidFill>
                      <a:schemeClr val="tx1"/>
                    </a:solidFill>
                  </a:endParaRPr>
                </a:p>
              </p:txBody>
            </p:sp>
            <p:sp>
              <p:nvSpPr>
                <p:cNvPr id="21" name="Product and Time Range Explorer">
                  <a:extLst>
                    <a:ext uri="{FF2B5EF4-FFF2-40B4-BE49-F238E27FC236}">
                      <a16:creationId xmlns:a16="http://schemas.microsoft.com/office/drawing/2014/main" id="{54BBF7DA-0EAD-798A-831B-8EACDB314E60}"/>
                    </a:ext>
                  </a:extLst>
                </p:cNvPr>
                <p:cNvSpPr txBox="1"/>
                <p:nvPr/>
              </p:nvSpPr>
              <p:spPr>
                <a:xfrm>
                  <a:off x="3722372" y="4412967"/>
                  <a:ext cx="826614" cy="200543"/>
                </a:xfrm>
                <a:prstGeom prst="rect">
                  <a:avLst/>
                </a:prstGeom>
                <a:noFill/>
                <a:ln>
                  <a:noFill/>
                </a:ln>
              </p:spPr>
              <p:txBody>
                <a:bodyPr wrap="square" lIns="36000" tIns="36000" rIns="36000" bIns="36000" rtlCol="0" anchor="ctr" anchorCtr="0">
                  <a:spAutoFit/>
                </a:bodyPr>
                <a:lstStyle/>
                <a:p>
                  <a:pPr marL="0" indent="0" algn="ctr">
                    <a:lnSpc>
                      <a:spcPct val="110000"/>
                    </a:lnSpc>
                    <a:spcBef>
                      <a:spcPts val="0"/>
                    </a:spcBef>
                    <a:buNone/>
                  </a:pPr>
                  <a:r>
                    <a:rPr lang="en-US" sz="900" dirty="0">
                      <a:solidFill>
                        <a:schemeClr val="bg1"/>
                      </a:solidFill>
                      <a:ea typeface="+mn-lt"/>
                      <a:cs typeface="+mn-lt"/>
                    </a:rPr>
                    <a:t>Capture</a:t>
                  </a:r>
                  <a:endParaRPr lang="en-US" sz="900" dirty="0"/>
                </a:p>
              </p:txBody>
            </p:sp>
            <p:sp>
              <p:nvSpPr>
                <p:cNvPr id="22" name="Product and Time Range Explorer">
                  <a:extLst>
                    <a:ext uri="{FF2B5EF4-FFF2-40B4-BE49-F238E27FC236}">
                      <a16:creationId xmlns:a16="http://schemas.microsoft.com/office/drawing/2014/main" id="{10CB0317-D2EC-AC18-0909-376FFD24104E}"/>
                    </a:ext>
                  </a:extLst>
                </p:cNvPr>
                <p:cNvSpPr txBox="1"/>
                <p:nvPr/>
              </p:nvSpPr>
              <p:spPr>
                <a:xfrm>
                  <a:off x="4067637" y="3383169"/>
                  <a:ext cx="791648" cy="200543"/>
                </a:xfrm>
                <a:prstGeom prst="rect">
                  <a:avLst/>
                </a:prstGeom>
                <a:noFill/>
                <a:ln>
                  <a:noFill/>
                </a:ln>
              </p:spPr>
              <p:txBody>
                <a:bodyPr wrap="square" lIns="36000" tIns="36000" rIns="36000" bIns="36000" rtlCol="0" anchor="ctr" anchorCtr="0">
                  <a:spAutoFit/>
                </a:bodyPr>
                <a:lstStyle/>
                <a:p>
                  <a:pPr marL="0" indent="0" algn="ctr">
                    <a:lnSpc>
                      <a:spcPct val="110000"/>
                    </a:lnSpc>
                    <a:spcBef>
                      <a:spcPts val="0"/>
                    </a:spcBef>
                    <a:buNone/>
                  </a:pPr>
                  <a:r>
                    <a:rPr lang="en-US" sz="900" dirty="0">
                      <a:solidFill>
                        <a:schemeClr val="bg1"/>
                      </a:solidFill>
                      <a:ea typeface="+mn-lt"/>
                      <a:cs typeface="+mn-lt"/>
                    </a:rPr>
                    <a:t>Visualize</a:t>
                  </a:r>
                  <a:endParaRPr lang="en-US" sz="900" dirty="0"/>
                </a:p>
              </p:txBody>
            </p:sp>
            <p:sp>
              <p:nvSpPr>
                <p:cNvPr id="23" name="Product and Time Range Explorer">
                  <a:extLst>
                    <a:ext uri="{FF2B5EF4-FFF2-40B4-BE49-F238E27FC236}">
                      <a16:creationId xmlns:a16="http://schemas.microsoft.com/office/drawing/2014/main" id="{A1AD73F6-1AB5-A86C-91E5-145391809C1A}"/>
                    </a:ext>
                  </a:extLst>
                </p:cNvPr>
                <p:cNvSpPr txBox="1"/>
                <p:nvPr/>
              </p:nvSpPr>
              <p:spPr>
                <a:xfrm>
                  <a:off x="4510571" y="2964195"/>
                  <a:ext cx="685815" cy="343853"/>
                </a:xfrm>
                <a:prstGeom prst="rect">
                  <a:avLst/>
                </a:prstGeom>
                <a:noFill/>
                <a:ln>
                  <a:noFill/>
                </a:ln>
              </p:spPr>
              <p:txBody>
                <a:bodyPr wrap="square" lIns="36000" tIns="36000" rIns="36000" bIns="36000" rtlCol="0" anchor="ctr" anchorCtr="0">
                  <a:spAutoFit/>
                </a:bodyPr>
                <a:lstStyle/>
                <a:p>
                  <a:pPr marL="0" indent="0" algn="ctr">
                    <a:lnSpc>
                      <a:spcPct val="110000"/>
                    </a:lnSpc>
                    <a:spcBef>
                      <a:spcPts val="0"/>
                    </a:spcBef>
                    <a:buNone/>
                  </a:pPr>
                  <a:r>
                    <a:rPr lang="en-US" sz="900" dirty="0">
                      <a:solidFill>
                        <a:schemeClr val="bg1"/>
                      </a:solidFill>
                      <a:ea typeface="+mn-lt"/>
                      <a:cs typeface="+mn-lt"/>
                    </a:rPr>
                    <a:t>Measure and analyze</a:t>
                  </a:r>
                  <a:endParaRPr lang="en-US" sz="900" dirty="0"/>
                </a:p>
              </p:txBody>
            </p:sp>
            <p:sp>
              <p:nvSpPr>
                <p:cNvPr id="24" name="Product and Time Range Explorer">
                  <a:extLst>
                    <a:ext uri="{FF2B5EF4-FFF2-40B4-BE49-F238E27FC236}">
                      <a16:creationId xmlns:a16="http://schemas.microsoft.com/office/drawing/2014/main" id="{67C27C16-0DC9-CB21-19E3-ADF9F1179C4B}"/>
                    </a:ext>
                  </a:extLst>
                </p:cNvPr>
                <p:cNvSpPr txBox="1"/>
                <p:nvPr/>
              </p:nvSpPr>
              <p:spPr>
                <a:xfrm>
                  <a:off x="5087055" y="2747728"/>
                  <a:ext cx="582053" cy="200543"/>
                </a:xfrm>
                <a:prstGeom prst="rect">
                  <a:avLst/>
                </a:prstGeom>
                <a:noFill/>
                <a:ln>
                  <a:noFill/>
                </a:ln>
              </p:spPr>
              <p:txBody>
                <a:bodyPr wrap="square" lIns="36000" tIns="36000" rIns="36000" bIns="36000" rtlCol="0" anchor="ctr" anchorCtr="0">
                  <a:spAutoFit/>
                </a:bodyPr>
                <a:lstStyle/>
                <a:p>
                  <a:pPr marL="0" indent="0" algn="ctr">
                    <a:lnSpc>
                      <a:spcPct val="110000"/>
                    </a:lnSpc>
                    <a:spcBef>
                      <a:spcPts val="0"/>
                    </a:spcBef>
                    <a:buNone/>
                  </a:pPr>
                  <a:r>
                    <a:rPr lang="en-US" sz="900" dirty="0">
                      <a:solidFill>
                        <a:srgbClr val="0C2340"/>
                      </a:solidFill>
                      <a:ea typeface="+mn-lt"/>
                      <a:cs typeface="+mn-lt"/>
                    </a:rPr>
                    <a:t>Evaluate</a:t>
                  </a:r>
                </a:p>
              </p:txBody>
            </p:sp>
            <p:sp>
              <p:nvSpPr>
                <p:cNvPr id="25" name="Product and Time Range Explorer">
                  <a:extLst>
                    <a:ext uri="{FF2B5EF4-FFF2-40B4-BE49-F238E27FC236}">
                      <a16:creationId xmlns:a16="http://schemas.microsoft.com/office/drawing/2014/main" id="{D8BF292C-E937-C513-AB63-7B86EC62D48B}"/>
                    </a:ext>
                  </a:extLst>
                </p:cNvPr>
                <p:cNvSpPr txBox="1"/>
                <p:nvPr/>
              </p:nvSpPr>
              <p:spPr>
                <a:xfrm>
                  <a:off x="5586081" y="2570538"/>
                  <a:ext cx="632683" cy="200543"/>
                </a:xfrm>
                <a:prstGeom prst="rect">
                  <a:avLst/>
                </a:prstGeom>
                <a:noFill/>
                <a:ln>
                  <a:noFill/>
                </a:ln>
              </p:spPr>
              <p:txBody>
                <a:bodyPr wrap="square" lIns="36000" tIns="36000" rIns="36000" bIns="36000" rtlCol="0" anchor="ctr" anchorCtr="0">
                  <a:spAutoFit/>
                </a:bodyPr>
                <a:lstStyle/>
                <a:p>
                  <a:pPr marL="0" indent="0" algn="ctr">
                    <a:lnSpc>
                      <a:spcPct val="110000"/>
                    </a:lnSpc>
                    <a:spcBef>
                      <a:spcPts val="0"/>
                    </a:spcBef>
                    <a:buNone/>
                  </a:pPr>
                  <a:r>
                    <a:rPr lang="en-US" sz="900" dirty="0">
                      <a:solidFill>
                        <a:srgbClr val="0C2340"/>
                      </a:solidFill>
                      <a:ea typeface="+mn-lt"/>
                      <a:cs typeface="+mn-lt"/>
                    </a:rPr>
                    <a:t>Forecast</a:t>
                  </a:r>
                </a:p>
              </p:txBody>
            </p:sp>
            <p:sp>
              <p:nvSpPr>
                <p:cNvPr id="26" name="Product and Time Range Explorer">
                  <a:extLst>
                    <a:ext uri="{FF2B5EF4-FFF2-40B4-BE49-F238E27FC236}">
                      <a16:creationId xmlns:a16="http://schemas.microsoft.com/office/drawing/2014/main" id="{5DA7E23D-36C8-9264-934C-88B21E3E2482}"/>
                    </a:ext>
                  </a:extLst>
                </p:cNvPr>
                <p:cNvSpPr txBox="1"/>
                <p:nvPr/>
              </p:nvSpPr>
              <p:spPr>
                <a:xfrm>
                  <a:off x="6691421" y="2747728"/>
                  <a:ext cx="601619" cy="200543"/>
                </a:xfrm>
                <a:prstGeom prst="rect">
                  <a:avLst/>
                </a:prstGeom>
                <a:noFill/>
                <a:ln>
                  <a:noFill/>
                </a:ln>
              </p:spPr>
              <p:txBody>
                <a:bodyPr wrap="square" lIns="36000" tIns="36000" rIns="36000" bIns="36000" rtlCol="0" anchor="ctr" anchorCtr="0">
                  <a:spAutoFit/>
                </a:bodyPr>
                <a:lstStyle/>
                <a:p>
                  <a:pPr marL="0" indent="0" algn="ctr">
                    <a:lnSpc>
                      <a:spcPct val="110000"/>
                    </a:lnSpc>
                    <a:spcBef>
                      <a:spcPts val="0"/>
                    </a:spcBef>
                    <a:buNone/>
                  </a:pPr>
                  <a:r>
                    <a:rPr lang="en-US" sz="900" dirty="0">
                      <a:solidFill>
                        <a:srgbClr val="0C2340"/>
                      </a:solidFill>
                      <a:ea typeface="+mn-lt"/>
                      <a:cs typeface="+mn-lt"/>
                    </a:rPr>
                    <a:t>Enforce</a:t>
                  </a:r>
                </a:p>
              </p:txBody>
            </p:sp>
            <p:sp>
              <p:nvSpPr>
                <p:cNvPr id="27" name="Product and Time Range Explorer">
                  <a:extLst>
                    <a:ext uri="{FF2B5EF4-FFF2-40B4-BE49-F238E27FC236}">
                      <a16:creationId xmlns:a16="http://schemas.microsoft.com/office/drawing/2014/main" id="{EEAAB4D6-7C35-BF3D-C305-5118E228DAD0}"/>
                    </a:ext>
                  </a:extLst>
                </p:cNvPr>
                <p:cNvSpPr txBox="1"/>
                <p:nvPr/>
              </p:nvSpPr>
              <p:spPr>
                <a:xfrm>
                  <a:off x="6179960" y="2570538"/>
                  <a:ext cx="550927" cy="200543"/>
                </a:xfrm>
                <a:prstGeom prst="rect">
                  <a:avLst/>
                </a:prstGeom>
                <a:noFill/>
                <a:ln>
                  <a:noFill/>
                </a:ln>
              </p:spPr>
              <p:txBody>
                <a:bodyPr wrap="square" lIns="36000" tIns="36000" rIns="36000" bIns="36000" rtlCol="0" anchor="ctr" anchorCtr="0">
                  <a:spAutoFit/>
                </a:bodyPr>
                <a:lstStyle/>
                <a:p>
                  <a:pPr marL="0" indent="0" algn="ctr">
                    <a:lnSpc>
                      <a:spcPct val="110000"/>
                    </a:lnSpc>
                    <a:spcBef>
                      <a:spcPts val="0"/>
                    </a:spcBef>
                    <a:buNone/>
                  </a:pPr>
                  <a:r>
                    <a:rPr lang="en-US" sz="900" dirty="0">
                      <a:solidFill>
                        <a:srgbClr val="0C2340"/>
                      </a:solidFill>
                      <a:ea typeface="+mn-lt"/>
                      <a:cs typeface="+mn-lt"/>
                    </a:rPr>
                    <a:t>Assist</a:t>
                  </a:r>
                </a:p>
              </p:txBody>
            </p:sp>
            <p:sp>
              <p:nvSpPr>
                <p:cNvPr id="28" name="Product and Time Range Explorer">
                  <a:extLst>
                    <a:ext uri="{FF2B5EF4-FFF2-40B4-BE49-F238E27FC236}">
                      <a16:creationId xmlns:a16="http://schemas.microsoft.com/office/drawing/2014/main" id="{A5402D50-1AB3-A64A-5085-8D9AFAD92C0F}"/>
                    </a:ext>
                  </a:extLst>
                </p:cNvPr>
                <p:cNvSpPr txBox="1"/>
                <p:nvPr/>
              </p:nvSpPr>
              <p:spPr>
                <a:xfrm>
                  <a:off x="3834875" y="3911440"/>
                  <a:ext cx="899982" cy="200543"/>
                </a:xfrm>
                <a:prstGeom prst="rect">
                  <a:avLst/>
                </a:prstGeom>
                <a:noFill/>
                <a:ln>
                  <a:noFill/>
                </a:ln>
              </p:spPr>
              <p:txBody>
                <a:bodyPr wrap="square" lIns="36000" tIns="36000" rIns="36000" bIns="36000" rtlCol="0" anchor="ctr" anchorCtr="0">
                  <a:spAutoFit/>
                </a:bodyPr>
                <a:lstStyle/>
                <a:p>
                  <a:pPr marL="0" indent="0" algn="ctr">
                    <a:lnSpc>
                      <a:spcPct val="110000"/>
                    </a:lnSpc>
                    <a:spcBef>
                      <a:spcPts val="0"/>
                    </a:spcBef>
                    <a:buNone/>
                  </a:pPr>
                  <a:r>
                    <a:rPr lang="en-US" sz="900" dirty="0">
                      <a:solidFill>
                        <a:schemeClr val="bg1"/>
                      </a:solidFill>
                      <a:ea typeface="+mn-lt"/>
                      <a:cs typeface="+mn-lt"/>
                    </a:rPr>
                    <a:t>Navigate</a:t>
                  </a:r>
                  <a:endParaRPr lang="en-US" sz="900" dirty="0"/>
                </a:p>
              </p:txBody>
            </p:sp>
            <p:sp>
              <p:nvSpPr>
                <p:cNvPr id="29" name="Product and Time Range Explorer">
                  <a:extLst>
                    <a:ext uri="{FF2B5EF4-FFF2-40B4-BE49-F238E27FC236}">
                      <a16:creationId xmlns:a16="http://schemas.microsoft.com/office/drawing/2014/main" id="{D71D52F3-447E-1A31-1E2F-0B80D7CD472A}"/>
                    </a:ext>
                  </a:extLst>
                </p:cNvPr>
                <p:cNvSpPr txBox="1"/>
                <p:nvPr/>
              </p:nvSpPr>
              <p:spPr>
                <a:xfrm>
                  <a:off x="7490018" y="3332000"/>
                  <a:ext cx="810261" cy="343853"/>
                </a:xfrm>
                <a:prstGeom prst="rect">
                  <a:avLst/>
                </a:prstGeom>
                <a:noFill/>
                <a:ln>
                  <a:noFill/>
                </a:ln>
              </p:spPr>
              <p:txBody>
                <a:bodyPr wrap="square" lIns="36000" tIns="36000" rIns="36000" bIns="36000" rtlCol="0" anchor="ctr" anchorCtr="0">
                  <a:spAutoFit/>
                </a:bodyPr>
                <a:lstStyle/>
                <a:p>
                  <a:pPr marL="0" indent="0" algn="ctr">
                    <a:lnSpc>
                      <a:spcPct val="110000"/>
                    </a:lnSpc>
                    <a:spcBef>
                      <a:spcPts val="0"/>
                    </a:spcBef>
                    <a:buNone/>
                  </a:pPr>
                  <a:r>
                    <a:rPr lang="en-US" sz="900" dirty="0">
                      <a:solidFill>
                        <a:schemeClr val="bg1"/>
                      </a:solidFill>
                      <a:ea typeface="+mn-lt"/>
                      <a:cs typeface="+mn-lt"/>
                    </a:rPr>
                    <a:t>Predictive analytics</a:t>
                  </a:r>
                </a:p>
              </p:txBody>
            </p:sp>
            <p:sp>
              <p:nvSpPr>
                <p:cNvPr id="30" name="Product and Time Range Explorer">
                  <a:extLst>
                    <a:ext uri="{FF2B5EF4-FFF2-40B4-BE49-F238E27FC236}">
                      <a16:creationId xmlns:a16="http://schemas.microsoft.com/office/drawing/2014/main" id="{565FAFF0-1BE3-4718-C57B-3B737F99534F}"/>
                    </a:ext>
                  </a:extLst>
                </p:cNvPr>
                <p:cNvSpPr txBox="1"/>
                <p:nvPr/>
              </p:nvSpPr>
              <p:spPr>
                <a:xfrm>
                  <a:off x="7655762" y="3931929"/>
                  <a:ext cx="869425" cy="200543"/>
                </a:xfrm>
                <a:prstGeom prst="rect">
                  <a:avLst/>
                </a:prstGeom>
                <a:noFill/>
                <a:ln>
                  <a:noFill/>
                </a:ln>
              </p:spPr>
              <p:txBody>
                <a:bodyPr wrap="square" lIns="36000" tIns="36000" rIns="36000" bIns="36000" rtlCol="0" anchor="ctr" anchorCtr="0">
                  <a:spAutoFit/>
                </a:bodyPr>
                <a:lstStyle/>
                <a:p>
                  <a:pPr marL="0" indent="0" algn="ctr">
                    <a:lnSpc>
                      <a:spcPct val="110000"/>
                    </a:lnSpc>
                    <a:spcBef>
                      <a:spcPts val="0"/>
                    </a:spcBef>
                    <a:buNone/>
                  </a:pPr>
                  <a:r>
                    <a:rPr lang="en-US" sz="900" dirty="0">
                      <a:solidFill>
                        <a:schemeClr val="bg1"/>
                      </a:solidFill>
                      <a:ea typeface="+mn-lt"/>
                      <a:cs typeface="+mn-lt"/>
                    </a:rPr>
                    <a:t>Simulation</a:t>
                  </a:r>
                </a:p>
              </p:txBody>
            </p:sp>
            <p:sp>
              <p:nvSpPr>
                <p:cNvPr id="32" name="Product and Time Range Explorer">
                  <a:extLst>
                    <a:ext uri="{FF2B5EF4-FFF2-40B4-BE49-F238E27FC236}">
                      <a16:creationId xmlns:a16="http://schemas.microsoft.com/office/drawing/2014/main" id="{4204012F-B7D8-3BB9-E990-AD91F42EF470}"/>
                    </a:ext>
                  </a:extLst>
                </p:cNvPr>
                <p:cNvSpPr txBox="1"/>
                <p:nvPr/>
              </p:nvSpPr>
              <p:spPr>
                <a:xfrm>
                  <a:off x="7836740" y="4361798"/>
                  <a:ext cx="826614" cy="343853"/>
                </a:xfrm>
                <a:prstGeom prst="rect">
                  <a:avLst/>
                </a:prstGeom>
                <a:noFill/>
                <a:ln>
                  <a:noFill/>
                </a:ln>
              </p:spPr>
              <p:txBody>
                <a:bodyPr wrap="square" lIns="36000" tIns="36000" rIns="36000" bIns="36000" rtlCol="0" anchor="ctr" anchorCtr="0">
                  <a:spAutoFit/>
                </a:bodyPr>
                <a:lstStyle/>
                <a:p>
                  <a:pPr marL="0" indent="0">
                    <a:lnSpc>
                      <a:spcPct val="110000"/>
                    </a:lnSpc>
                    <a:spcBef>
                      <a:spcPts val="0"/>
                    </a:spcBef>
                    <a:buNone/>
                  </a:pPr>
                  <a:r>
                    <a:rPr lang="en-US" sz="900" dirty="0">
                      <a:solidFill>
                        <a:schemeClr val="bg1"/>
                      </a:solidFill>
                      <a:ea typeface="+mn-lt"/>
                      <a:cs typeface="+mn-lt"/>
                    </a:rPr>
                    <a:t>Prescriptive analytics</a:t>
                  </a:r>
                </a:p>
              </p:txBody>
            </p:sp>
            <p:grpSp>
              <p:nvGrpSpPr>
                <p:cNvPr id="34" name="Red Lines">
                  <a:extLst>
                    <a:ext uri="{FF2B5EF4-FFF2-40B4-BE49-F238E27FC236}">
                      <a16:creationId xmlns:a16="http://schemas.microsoft.com/office/drawing/2014/main" id="{82348DC3-902C-3E9D-DD6D-8909723375D7}"/>
                    </a:ext>
                  </a:extLst>
                </p:cNvPr>
                <p:cNvGrpSpPr/>
                <p:nvPr/>
              </p:nvGrpSpPr>
              <p:grpSpPr>
                <a:xfrm>
                  <a:off x="3272109" y="2238109"/>
                  <a:ext cx="5939881" cy="2550506"/>
                  <a:chOff x="213360" y="2430062"/>
                  <a:chExt cx="7711440" cy="3304738"/>
                </a:xfrm>
              </p:grpSpPr>
              <p:cxnSp>
                <p:nvCxnSpPr>
                  <p:cNvPr id="38" name="Straight Connector 37">
                    <a:extLst>
                      <a:ext uri="{FF2B5EF4-FFF2-40B4-BE49-F238E27FC236}">
                        <a16:creationId xmlns:a16="http://schemas.microsoft.com/office/drawing/2014/main" id="{71DBD8BC-94F8-60B6-8D10-724EB30DC961}"/>
                      </a:ext>
                    </a:extLst>
                  </p:cNvPr>
                  <p:cNvCxnSpPr>
                    <a:cxnSpLocks/>
                  </p:cNvCxnSpPr>
                  <p:nvPr/>
                </p:nvCxnSpPr>
                <p:spPr>
                  <a:xfrm>
                    <a:off x="213360" y="5734800"/>
                    <a:ext cx="7711440" cy="0"/>
                  </a:xfrm>
                  <a:prstGeom prst="line">
                    <a:avLst/>
                  </a:prstGeom>
                  <a:ln w="76200">
                    <a:solidFill>
                      <a:schemeClr val="bg1"/>
                    </a:solidFill>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FD280FEC-D2E0-5CF0-93E7-0DF164CCA752}"/>
                      </a:ext>
                    </a:extLst>
                  </p:cNvPr>
                  <p:cNvCxnSpPr>
                    <a:cxnSpLocks/>
                  </p:cNvCxnSpPr>
                  <p:nvPr/>
                </p:nvCxnSpPr>
                <p:spPr>
                  <a:xfrm>
                    <a:off x="829847" y="4889256"/>
                    <a:ext cx="1312852" cy="351777"/>
                  </a:xfrm>
                  <a:prstGeom prst="line">
                    <a:avLst/>
                  </a:prstGeom>
                  <a:ln w="12700">
                    <a:solidFill>
                      <a:schemeClr val="bg1"/>
                    </a:solidFill>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AA0F2D23-BC5A-4C02-4E0F-2DECFB6589CA}"/>
                      </a:ext>
                    </a:extLst>
                  </p:cNvPr>
                  <p:cNvCxnSpPr>
                    <a:cxnSpLocks/>
                  </p:cNvCxnSpPr>
                  <p:nvPr/>
                </p:nvCxnSpPr>
                <p:spPr>
                  <a:xfrm>
                    <a:off x="1126020" y="4082631"/>
                    <a:ext cx="1194099" cy="689414"/>
                  </a:xfrm>
                  <a:prstGeom prst="line">
                    <a:avLst/>
                  </a:prstGeom>
                  <a:ln w="12700">
                    <a:solidFill>
                      <a:schemeClr val="bg1"/>
                    </a:solidFill>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8ECE1EF9-72AD-7AF8-490D-BC381BC08487}"/>
                      </a:ext>
                    </a:extLst>
                  </p:cNvPr>
                  <p:cNvCxnSpPr>
                    <a:cxnSpLocks/>
                  </p:cNvCxnSpPr>
                  <p:nvPr/>
                </p:nvCxnSpPr>
                <p:spPr>
                  <a:xfrm>
                    <a:off x="1652960" y="3395093"/>
                    <a:ext cx="953762" cy="953762"/>
                  </a:xfrm>
                  <a:prstGeom prst="line">
                    <a:avLst/>
                  </a:prstGeom>
                  <a:ln w="12700">
                    <a:solidFill>
                      <a:schemeClr val="bg1"/>
                    </a:solidFill>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13218E86-97B8-47E0-5CC3-7B92740EA46B}"/>
                      </a:ext>
                    </a:extLst>
                  </p:cNvPr>
                  <p:cNvCxnSpPr>
                    <a:cxnSpLocks/>
                  </p:cNvCxnSpPr>
                  <p:nvPr/>
                </p:nvCxnSpPr>
                <p:spPr>
                  <a:xfrm rot="1800000">
                    <a:off x="1802323" y="3475412"/>
                    <a:ext cx="2862299" cy="1652550"/>
                  </a:xfrm>
                  <a:prstGeom prst="line">
                    <a:avLst/>
                  </a:prstGeom>
                  <a:ln w="12700">
                    <a:solidFill>
                      <a:schemeClr val="bg1"/>
                    </a:solidFill>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59461E9E-0927-4322-848E-EB3DA1E36E47}"/>
                      </a:ext>
                    </a:extLst>
                  </p:cNvPr>
                  <p:cNvCxnSpPr>
                    <a:cxnSpLocks/>
                  </p:cNvCxnSpPr>
                  <p:nvPr/>
                </p:nvCxnSpPr>
                <p:spPr>
                  <a:xfrm>
                    <a:off x="3131966" y="2538757"/>
                    <a:ext cx="348213" cy="1299551"/>
                  </a:xfrm>
                  <a:prstGeom prst="line">
                    <a:avLst/>
                  </a:prstGeom>
                  <a:ln w="12700">
                    <a:solidFill>
                      <a:schemeClr val="bg1"/>
                    </a:solidFill>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BC5F15AF-3FFE-A9CC-71CD-97BF47FFBCB5}"/>
                      </a:ext>
                    </a:extLst>
                  </p:cNvPr>
                  <p:cNvCxnSpPr>
                    <a:cxnSpLocks/>
                  </p:cNvCxnSpPr>
                  <p:nvPr/>
                </p:nvCxnSpPr>
                <p:spPr>
                  <a:xfrm>
                    <a:off x="3985919" y="2430062"/>
                    <a:ext cx="0" cy="1350368"/>
                  </a:xfrm>
                  <a:prstGeom prst="line">
                    <a:avLst/>
                  </a:prstGeom>
                  <a:ln w="12700">
                    <a:solidFill>
                      <a:schemeClr val="bg1"/>
                    </a:solidFill>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FFB884D1-B65D-C548-CA64-A8A8FC10AF05}"/>
                      </a:ext>
                    </a:extLst>
                  </p:cNvPr>
                  <p:cNvCxnSpPr>
                    <a:cxnSpLocks/>
                  </p:cNvCxnSpPr>
                  <p:nvPr/>
                </p:nvCxnSpPr>
                <p:spPr>
                  <a:xfrm flipH="1">
                    <a:off x="4503761" y="2536375"/>
                    <a:ext cx="338496" cy="1263285"/>
                  </a:xfrm>
                  <a:prstGeom prst="line">
                    <a:avLst/>
                  </a:prstGeom>
                  <a:ln w="12700">
                    <a:solidFill>
                      <a:schemeClr val="bg1"/>
                    </a:solidFill>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8098BE63-D0E3-0C01-8ED4-EECC0DC7B6B2}"/>
                      </a:ext>
                    </a:extLst>
                  </p:cNvPr>
                  <p:cNvCxnSpPr>
                    <a:cxnSpLocks/>
                  </p:cNvCxnSpPr>
                  <p:nvPr/>
                </p:nvCxnSpPr>
                <p:spPr>
                  <a:xfrm rot="5400000">
                    <a:off x="3338492" y="3475412"/>
                    <a:ext cx="2862299" cy="1652549"/>
                  </a:xfrm>
                  <a:prstGeom prst="line">
                    <a:avLst/>
                  </a:prstGeom>
                  <a:ln w="12700">
                    <a:solidFill>
                      <a:schemeClr val="bg1"/>
                    </a:solidFill>
                    <a:tailEnd type="none"/>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F75EB577-298D-4175-A7C7-A70FE831012F}"/>
                      </a:ext>
                    </a:extLst>
                  </p:cNvPr>
                  <p:cNvCxnSpPr>
                    <a:cxnSpLocks/>
                  </p:cNvCxnSpPr>
                  <p:nvPr/>
                </p:nvCxnSpPr>
                <p:spPr>
                  <a:xfrm flipH="1">
                    <a:off x="5367482" y="3397477"/>
                    <a:ext cx="956160" cy="956159"/>
                  </a:xfrm>
                  <a:prstGeom prst="line">
                    <a:avLst/>
                  </a:prstGeom>
                  <a:ln w="12700">
                    <a:solidFill>
                      <a:schemeClr val="bg1"/>
                    </a:solidFill>
                    <a:tailEnd type="none"/>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C4538025-F0BE-D49B-1CD0-F8B7B6974D3F}"/>
                      </a:ext>
                    </a:extLst>
                  </p:cNvPr>
                  <p:cNvCxnSpPr>
                    <a:cxnSpLocks/>
                  </p:cNvCxnSpPr>
                  <p:nvPr/>
                </p:nvCxnSpPr>
                <p:spPr>
                  <a:xfrm flipH="1">
                    <a:off x="5650173" y="4082629"/>
                    <a:ext cx="1198028" cy="691681"/>
                  </a:xfrm>
                  <a:prstGeom prst="line">
                    <a:avLst/>
                  </a:prstGeom>
                  <a:ln w="12700">
                    <a:solidFill>
                      <a:schemeClr val="bg1"/>
                    </a:solidFill>
                    <a:tailEnd type="none"/>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E91C1D46-A9C5-9FF0-5A0A-2F128D8D88EB}"/>
                      </a:ext>
                    </a:extLst>
                  </p:cNvPr>
                  <p:cNvCxnSpPr>
                    <a:cxnSpLocks/>
                  </p:cNvCxnSpPr>
                  <p:nvPr/>
                </p:nvCxnSpPr>
                <p:spPr>
                  <a:xfrm flipH="1">
                    <a:off x="5871468" y="4876480"/>
                    <a:ext cx="1308508" cy="350613"/>
                  </a:xfrm>
                  <a:prstGeom prst="line">
                    <a:avLst/>
                  </a:prstGeom>
                  <a:ln w="12700">
                    <a:solidFill>
                      <a:schemeClr val="bg1"/>
                    </a:solidFill>
                    <a:tailEnd type="none"/>
                  </a:ln>
                </p:spPr>
                <p:style>
                  <a:lnRef idx="1">
                    <a:schemeClr val="accent1"/>
                  </a:lnRef>
                  <a:fillRef idx="0">
                    <a:schemeClr val="accent1"/>
                  </a:fillRef>
                  <a:effectRef idx="0">
                    <a:schemeClr val="accent1"/>
                  </a:effectRef>
                  <a:fontRef idx="minor">
                    <a:schemeClr val="tx1"/>
                  </a:fontRef>
                </p:style>
              </p:cxnSp>
            </p:grpSp>
            <p:sp>
              <p:nvSpPr>
                <p:cNvPr id="37" name="Oval 36">
                  <a:extLst>
                    <a:ext uri="{FF2B5EF4-FFF2-40B4-BE49-F238E27FC236}">
                      <a16:creationId xmlns:a16="http://schemas.microsoft.com/office/drawing/2014/main" id="{CFA27F13-4260-018F-BE7E-7707E8DF5281}"/>
                    </a:ext>
                  </a:extLst>
                </p:cNvPr>
                <p:cNvSpPr/>
                <p:nvPr/>
              </p:nvSpPr>
              <p:spPr>
                <a:xfrm rot="16200000" flipH="1">
                  <a:off x="6023997" y="4605948"/>
                  <a:ext cx="305027" cy="305027"/>
                </a:xfrm>
                <a:prstGeom prst="ellipse">
                  <a:avLst/>
                </a:prstGeom>
                <a:solidFill>
                  <a:schemeClr val="bg1"/>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None/>
                  </a:pPr>
                  <a:endParaRPr lang="en-US" dirty="0">
                    <a:solidFill>
                      <a:schemeClr val="tx1"/>
                    </a:solidFill>
                  </a:endParaRPr>
                </a:p>
              </p:txBody>
            </p:sp>
            <p:cxnSp>
              <p:nvCxnSpPr>
                <p:cNvPr id="9" name="Straight Connector 8">
                  <a:extLst>
                    <a:ext uri="{FF2B5EF4-FFF2-40B4-BE49-F238E27FC236}">
                      <a16:creationId xmlns:a16="http://schemas.microsoft.com/office/drawing/2014/main" id="{63EDFFD8-0213-6B60-0BB5-ACB7A5A8FE73}"/>
                    </a:ext>
                  </a:extLst>
                </p:cNvPr>
                <p:cNvCxnSpPr>
                  <a:cxnSpLocks/>
                </p:cNvCxnSpPr>
                <p:nvPr/>
              </p:nvCxnSpPr>
              <p:spPr>
                <a:xfrm flipH="1" flipV="1">
                  <a:off x="4820614" y="2339938"/>
                  <a:ext cx="165628" cy="280563"/>
                </a:xfrm>
                <a:prstGeom prst="line">
                  <a:avLst/>
                </a:prstGeom>
                <a:ln w="12700">
                  <a:solidFill>
                    <a:srgbClr val="0C2340"/>
                  </a:solidFill>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D370DA79-DA30-F61F-0F9C-A1D52A030269}"/>
                    </a:ext>
                  </a:extLst>
                </p:cNvPr>
                <p:cNvCxnSpPr>
                  <a:cxnSpLocks/>
                </p:cNvCxnSpPr>
                <p:nvPr/>
              </p:nvCxnSpPr>
              <p:spPr>
                <a:xfrm flipV="1">
                  <a:off x="7399303" y="2315148"/>
                  <a:ext cx="170295" cy="289740"/>
                </a:xfrm>
                <a:prstGeom prst="line">
                  <a:avLst/>
                </a:prstGeom>
                <a:ln w="12700">
                  <a:solidFill>
                    <a:srgbClr val="0C2340"/>
                  </a:solidFill>
                  <a:tailEnd type="none"/>
                </a:ln>
              </p:spPr>
              <p:style>
                <a:lnRef idx="1">
                  <a:schemeClr val="accent1"/>
                </a:lnRef>
                <a:fillRef idx="0">
                  <a:schemeClr val="accent1"/>
                </a:fillRef>
                <a:effectRef idx="0">
                  <a:schemeClr val="accent1"/>
                </a:effectRef>
                <a:fontRef idx="minor">
                  <a:schemeClr val="tx1"/>
                </a:fontRef>
              </p:style>
            </p:cxnSp>
            <p:sp>
              <p:nvSpPr>
                <p:cNvPr id="33" name="Rectangle 32">
                  <a:extLst>
                    <a:ext uri="{FF2B5EF4-FFF2-40B4-BE49-F238E27FC236}">
                      <a16:creationId xmlns:a16="http://schemas.microsoft.com/office/drawing/2014/main" id="{AD46D18D-A974-88A0-0359-69A927266D52}"/>
                    </a:ext>
                  </a:extLst>
                </p:cNvPr>
                <p:cNvSpPr/>
                <p:nvPr/>
              </p:nvSpPr>
              <p:spPr>
                <a:xfrm>
                  <a:off x="7733999" y="4870823"/>
                  <a:ext cx="1350008" cy="413172"/>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252000" tIns="0" rIns="0" bIns="0" rtlCol="0" anchor="ctr"/>
                <a:lstStyle/>
                <a:p>
                  <a:pPr marL="0" indent="0">
                    <a:buNone/>
                  </a:pPr>
                  <a:r>
                    <a:rPr lang="en-US" sz="1400" b="1" dirty="0">
                      <a:solidFill>
                        <a:srgbClr val="0C2340"/>
                      </a:solidFill>
                    </a:rPr>
                    <a:t>Quality excellence</a:t>
                  </a:r>
                </a:p>
              </p:txBody>
            </p:sp>
          </p:grpSp>
          <p:grpSp>
            <p:nvGrpSpPr>
              <p:cNvPr id="17" name="Group 16">
                <a:extLst>
                  <a:ext uri="{FF2B5EF4-FFF2-40B4-BE49-F238E27FC236}">
                    <a16:creationId xmlns:a16="http://schemas.microsoft.com/office/drawing/2014/main" id="{DD1777F7-E2F4-0CE4-356A-F43E16B39E85}"/>
                  </a:ext>
                </a:extLst>
              </p:cNvPr>
              <p:cNvGrpSpPr/>
              <p:nvPr/>
            </p:nvGrpSpPr>
            <p:grpSpPr>
              <a:xfrm>
                <a:off x="4435752" y="3221666"/>
                <a:ext cx="3458317" cy="3458317"/>
                <a:chOff x="4435752" y="3221666"/>
                <a:chExt cx="3458317" cy="3458317"/>
              </a:xfrm>
            </p:grpSpPr>
            <p:grpSp>
              <p:nvGrpSpPr>
                <p:cNvPr id="72" name="Group 71">
                  <a:extLst>
                    <a:ext uri="{FF2B5EF4-FFF2-40B4-BE49-F238E27FC236}">
                      <a16:creationId xmlns:a16="http://schemas.microsoft.com/office/drawing/2014/main" id="{C1650CA7-C9C8-D56C-BEE4-4C640C7EF59D}"/>
                    </a:ext>
                  </a:extLst>
                </p:cNvPr>
                <p:cNvGrpSpPr/>
                <p:nvPr/>
              </p:nvGrpSpPr>
              <p:grpSpPr>
                <a:xfrm>
                  <a:off x="4435752" y="3221666"/>
                  <a:ext cx="3458317" cy="3458317"/>
                  <a:chOff x="4287164" y="6192133"/>
                  <a:chExt cx="3458317" cy="3458317"/>
                </a:xfrm>
              </p:grpSpPr>
              <p:sp>
                <p:nvSpPr>
                  <p:cNvPr id="66" name="White Separation Circle">
                    <a:extLst>
                      <a:ext uri="{FF2B5EF4-FFF2-40B4-BE49-F238E27FC236}">
                        <a16:creationId xmlns:a16="http://schemas.microsoft.com/office/drawing/2014/main" id="{BF0FA311-BDAA-3A0F-E3DE-62554DFE6F9F}"/>
                      </a:ext>
                    </a:extLst>
                  </p:cNvPr>
                  <p:cNvSpPr/>
                  <p:nvPr/>
                </p:nvSpPr>
                <p:spPr>
                  <a:xfrm>
                    <a:off x="4287164" y="6192133"/>
                    <a:ext cx="3458317" cy="3458317"/>
                  </a:xfrm>
                  <a:prstGeom prst="pie">
                    <a:avLst>
                      <a:gd name="adj1" fmla="val 10549926"/>
                      <a:gd name="adj2" fmla="val 418118"/>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None/>
                    </a:pPr>
                    <a:endParaRPr lang="en-US" sz="1400" dirty="0">
                      <a:solidFill>
                        <a:schemeClr val="tx1"/>
                      </a:solidFill>
                    </a:endParaRPr>
                  </a:p>
                </p:txBody>
              </p:sp>
              <p:sp>
                <p:nvSpPr>
                  <p:cNvPr id="67" name="Service Bright Blue Circle">
                    <a:extLst>
                      <a:ext uri="{FF2B5EF4-FFF2-40B4-BE49-F238E27FC236}">
                        <a16:creationId xmlns:a16="http://schemas.microsoft.com/office/drawing/2014/main" id="{2130A5AA-B38F-7CE9-8B25-6803F75063D8}"/>
                      </a:ext>
                    </a:extLst>
                  </p:cNvPr>
                  <p:cNvSpPr/>
                  <p:nvPr/>
                </p:nvSpPr>
                <p:spPr>
                  <a:xfrm>
                    <a:off x="4598750" y="6503715"/>
                    <a:ext cx="2835151" cy="2514264"/>
                  </a:xfrm>
                  <a:prstGeom prst="pie">
                    <a:avLst>
                      <a:gd name="adj1" fmla="val 10835955"/>
                      <a:gd name="adj2" fmla="val 21597055"/>
                    </a:avLst>
                  </a:prstGeom>
                  <a:solidFill>
                    <a:srgbClr val="00B5DF"/>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None/>
                    </a:pPr>
                    <a:endParaRPr lang="en-US" sz="1400" dirty="0">
                      <a:solidFill>
                        <a:schemeClr val="tx1"/>
                      </a:solidFill>
                    </a:endParaRPr>
                  </a:p>
                </p:txBody>
              </p:sp>
              <p:sp>
                <p:nvSpPr>
                  <p:cNvPr id="70" name="Center White Circle">
                    <a:extLst>
                      <a:ext uri="{FF2B5EF4-FFF2-40B4-BE49-F238E27FC236}">
                        <a16:creationId xmlns:a16="http://schemas.microsoft.com/office/drawing/2014/main" id="{0455C47A-BE2F-BCC7-7B34-4730E4925B40}"/>
                      </a:ext>
                    </a:extLst>
                  </p:cNvPr>
                  <p:cNvSpPr/>
                  <p:nvPr/>
                </p:nvSpPr>
                <p:spPr>
                  <a:xfrm>
                    <a:off x="5458558" y="7416662"/>
                    <a:ext cx="1115529" cy="1115526"/>
                  </a:xfrm>
                  <a:prstGeom prst="arc">
                    <a:avLst>
                      <a:gd name="adj1" fmla="val 21529854"/>
                      <a:gd name="adj2" fmla="val 21526422"/>
                    </a:avLst>
                  </a:prstGeom>
                  <a:solidFill>
                    <a:schemeClr val="bg1"/>
                  </a:solidFill>
                  <a:ln w="12700">
                    <a:noFill/>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dirty="0"/>
                  </a:p>
                </p:txBody>
              </p:sp>
              <p:cxnSp>
                <p:nvCxnSpPr>
                  <p:cNvPr id="55" name="Straight Connector 54">
                    <a:extLst>
                      <a:ext uri="{FF2B5EF4-FFF2-40B4-BE49-F238E27FC236}">
                        <a16:creationId xmlns:a16="http://schemas.microsoft.com/office/drawing/2014/main" id="{31D57EA5-DA45-7C4D-C95E-31133F0886F0}"/>
                      </a:ext>
                    </a:extLst>
                  </p:cNvPr>
                  <p:cNvCxnSpPr>
                    <a:cxnSpLocks/>
                  </p:cNvCxnSpPr>
                  <p:nvPr/>
                </p:nvCxnSpPr>
                <p:spPr>
                  <a:xfrm flipH="1">
                    <a:off x="6151612" y="6649198"/>
                    <a:ext cx="513531" cy="889460"/>
                  </a:xfrm>
                  <a:prstGeom prst="line">
                    <a:avLst/>
                  </a:prstGeom>
                  <a:ln w="12700">
                    <a:solidFill>
                      <a:schemeClr val="bg1"/>
                    </a:solidFill>
                    <a:tailEnd type="none"/>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1C960D2D-D590-0F45-D5C9-1624ACFF3E6F}"/>
                      </a:ext>
                    </a:extLst>
                  </p:cNvPr>
                  <p:cNvCxnSpPr>
                    <a:cxnSpLocks/>
                  </p:cNvCxnSpPr>
                  <p:nvPr/>
                </p:nvCxnSpPr>
                <p:spPr>
                  <a:xfrm>
                    <a:off x="5358646" y="6675819"/>
                    <a:ext cx="492571" cy="853159"/>
                  </a:xfrm>
                  <a:prstGeom prst="line">
                    <a:avLst/>
                  </a:prstGeom>
                  <a:ln w="12700">
                    <a:solidFill>
                      <a:schemeClr val="bg1"/>
                    </a:solidFill>
                    <a:tailEnd type="none"/>
                  </a:ln>
                </p:spPr>
                <p:style>
                  <a:lnRef idx="1">
                    <a:schemeClr val="accent1"/>
                  </a:lnRef>
                  <a:fillRef idx="0">
                    <a:schemeClr val="accent1"/>
                  </a:fillRef>
                  <a:effectRef idx="0">
                    <a:schemeClr val="accent1"/>
                  </a:effectRef>
                  <a:fontRef idx="minor">
                    <a:schemeClr val="tx1"/>
                  </a:fontRef>
                </p:style>
              </p:cxnSp>
              <p:sp>
                <p:nvSpPr>
                  <p:cNvPr id="57" name="QUALITY ASSURANCE">
                    <a:extLst>
                      <a:ext uri="{FF2B5EF4-FFF2-40B4-BE49-F238E27FC236}">
                        <a16:creationId xmlns:a16="http://schemas.microsoft.com/office/drawing/2014/main" id="{D4163093-677C-A89A-E572-DBAA2FBE3902}"/>
                      </a:ext>
                    </a:extLst>
                  </p:cNvPr>
                  <p:cNvSpPr txBox="1"/>
                  <p:nvPr/>
                </p:nvSpPr>
                <p:spPr>
                  <a:xfrm>
                    <a:off x="4464178" y="6368304"/>
                    <a:ext cx="3105960" cy="3106800"/>
                  </a:xfrm>
                  <a:prstGeom prst="rect">
                    <a:avLst/>
                  </a:prstGeom>
                </p:spPr>
                <p:txBody>
                  <a:bodyPr vert="horz" wrap="none" lIns="0" tIns="0" rIns="0" bIns="0" rtlCol="0" anchor="ctr" anchorCtr="0">
                    <a:prstTxWarp prst="textArchUp">
                      <a:avLst/>
                    </a:prstTxWarp>
                    <a:noAutofit/>
                  </a:bodyPr>
                  <a:lstStyle/>
                  <a:p>
                    <a:pPr marL="0" indent="0" algn="ctr">
                      <a:buClr>
                        <a:schemeClr val="accent1"/>
                      </a:buClr>
                      <a:buNone/>
                    </a:pPr>
                    <a:r>
                      <a:rPr lang="en-US" sz="1400" b="1" dirty="0">
                        <a:solidFill>
                          <a:srgbClr val="0C2340"/>
                        </a:solidFill>
                      </a:rPr>
                      <a:t>Implementation services</a:t>
                    </a:r>
                  </a:p>
                </p:txBody>
              </p:sp>
              <p:sp>
                <p:nvSpPr>
                  <p:cNvPr id="58" name="Product and Time Range Explorer">
                    <a:extLst>
                      <a:ext uri="{FF2B5EF4-FFF2-40B4-BE49-F238E27FC236}">
                        <a16:creationId xmlns:a16="http://schemas.microsoft.com/office/drawing/2014/main" id="{0C93DE94-FEFC-20FB-DFF5-B2DCB833DFF4}"/>
                      </a:ext>
                    </a:extLst>
                  </p:cNvPr>
                  <p:cNvSpPr txBox="1"/>
                  <p:nvPr/>
                </p:nvSpPr>
                <p:spPr>
                  <a:xfrm>
                    <a:off x="4754055" y="7316901"/>
                    <a:ext cx="826614" cy="213191"/>
                  </a:xfrm>
                  <a:prstGeom prst="rect">
                    <a:avLst/>
                  </a:prstGeom>
                  <a:noFill/>
                  <a:ln>
                    <a:noFill/>
                  </a:ln>
                </p:spPr>
                <p:txBody>
                  <a:bodyPr wrap="square" lIns="36000" tIns="36000" rIns="36000" bIns="36000" rtlCol="0" anchor="ctr" anchorCtr="0">
                    <a:spAutoFit/>
                  </a:bodyPr>
                  <a:lstStyle/>
                  <a:p>
                    <a:pPr marL="0" indent="0" algn="ctr">
                      <a:lnSpc>
                        <a:spcPct val="110000"/>
                      </a:lnSpc>
                      <a:spcBef>
                        <a:spcPts val="0"/>
                      </a:spcBef>
                      <a:buNone/>
                    </a:pPr>
                    <a:r>
                      <a:rPr lang="en-US" sz="1000" b="1" dirty="0">
                        <a:solidFill>
                          <a:schemeClr val="bg1"/>
                        </a:solidFill>
                        <a:ea typeface="+mn-lt"/>
                        <a:cs typeface="+mn-lt"/>
                      </a:rPr>
                      <a:t>Customizing</a:t>
                    </a:r>
                    <a:endParaRPr lang="en-US" sz="1000" b="1" dirty="0"/>
                  </a:p>
                </p:txBody>
              </p:sp>
              <p:sp>
                <p:nvSpPr>
                  <p:cNvPr id="59" name="Product and Time Range Explorer">
                    <a:extLst>
                      <a:ext uri="{FF2B5EF4-FFF2-40B4-BE49-F238E27FC236}">
                        <a16:creationId xmlns:a16="http://schemas.microsoft.com/office/drawing/2014/main" id="{09995B98-BBD2-8DE8-09FE-66CDB4CFD45C}"/>
                      </a:ext>
                    </a:extLst>
                  </p:cNvPr>
                  <p:cNvSpPr txBox="1"/>
                  <p:nvPr/>
                </p:nvSpPr>
                <p:spPr>
                  <a:xfrm>
                    <a:off x="5518839" y="6840840"/>
                    <a:ext cx="982180" cy="213191"/>
                  </a:xfrm>
                  <a:prstGeom prst="rect">
                    <a:avLst/>
                  </a:prstGeom>
                  <a:noFill/>
                  <a:ln>
                    <a:noFill/>
                  </a:ln>
                </p:spPr>
                <p:txBody>
                  <a:bodyPr wrap="square" lIns="36000" tIns="36000" rIns="36000" bIns="36000" rtlCol="0" anchor="ctr" anchorCtr="0">
                    <a:spAutoFit/>
                  </a:bodyPr>
                  <a:lstStyle/>
                  <a:p>
                    <a:pPr marL="0" indent="0" algn="ctr">
                      <a:lnSpc>
                        <a:spcPct val="110000"/>
                      </a:lnSpc>
                      <a:spcBef>
                        <a:spcPts val="0"/>
                      </a:spcBef>
                      <a:buNone/>
                    </a:pPr>
                    <a:r>
                      <a:rPr lang="en-US" sz="1000" b="1" dirty="0">
                        <a:solidFill>
                          <a:schemeClr val="bg1"/>
                        </a:solidFill>
                        <a:ea typeface="+mn-lt"/>
                        <a:cs typeface="+mn-lt"/>
                      </a:rPr>
                      <a:t>Commissioning</a:t>
                    </a:r>
                    <a:endParaRPr lang="en-US" sz="1000" b="1" dirty="0"/>
                  </a:p>
                </p:txBody>
              </p:sp>
              <p:sp>
                <p:nvSpPr>
                  <p:cNvPr id="60" name="Product and Time Range Explorer">
                    <a:extLst>
                      <a:ext uri="{FF2B5EF4-FFF2-40B4-BE49-F238E27FC236}">
                        <a16:creationId xmlns:a16="http://schemas.microsoft.com/office/drawing/2014/main" id="{4FF4AEC7-875E-B646-C3F2-1326233BC049}"/>
                      </a:ext>
                    </a:extLst>
                  </p:cNvPr>
                  <p:cNvSpPr txBox="1"/>
                  <p:nvPr/>
                </p:nvSpPr>
                <p:spPr>
                  <a:xfrm>
                    <a:off x="6417889" y="7316901"/>
                    <a:ext cx="826614" cy="213191"/>
                  </a:xfrm>
                  <a:prstGeom prst="rect">
                    <a:avLst/>
                  </a:prstGeom>
                  <a:noFill/>
                  <a:ln>
                    <a:noFill/>
                  </a:ln>
                </p:spPr>
                <p:txBody>
                  <a:bodyPr wrap="square" lIns="36000" tIns="36000" rIns="36000" bIns="36000" rtlCol="0" anchor="ctr" anchorCtr="0">
                    <a:spAutoFit/>
                  </a:bodyPr>
                  <a:lstStyle/>
                  <a:p>
                    <a:pPr marL="0" indent="0" algn="ctr">
                      <a:lnSpc>
                        <a:spcPct val="110000"/>
                      </a:lnSpc>
                      <a:spcBef>
                        <a:spcPts val="0"/>
                      </a:spcBef>
                      <a:buNone/>
                    </a:pPr>
                    <a:r>
                      <a:rPr lang="en-US" sz="1000" b="1" dirty="0">
                        <a:solidFill>
                          <a:schemeClr val="bg1"/>
                        </a:solidFill>
                        <a:ea typeface="+mn-lt"/>
                        <a:cs typeface="+mn-lt"/>
                      </a:rPr>
                      <a:t>Training</a:t>
                    </a:r>
                    <a:endParaRPr lang="en-US" sz="1000" b="1" dirty="0"/>
                  </a:p>
                </p:txBody>
              </p:sp>
            </p:grpSp>
            <p:grpSp>
              <p:nvGrpSpPr>
                <p:cNvPr id="11" name="Group 10">
                  <a:extLst>
                    <a:ext uri="{FF2B5EF4-FFF2-40B4-BE49-F238E27FC236}">
                      <a16:creationId xmlns:a16="http://schemas.microsoft.com/office/drawing/2014/main" id="{1AE3F3DB-2B2E-9B10-CE0B-F95AAD3308C9}"/>
                    </a:ext>
                  </a:extLst>
                </p:cNvPr>
                <p:cNvGrpSpPr/>
                <p:nvPr/>
              </p:nvGrpSpPr>
              <p:grpSpPr>
                <a:xfrm>
                  <a:off x="5716425" y="4512540"/>
                  <a:ext cx="870894" cy="893735"/>
                  <a:chOff x="5716425" y="4512540"/>
                  <a:chExt cx="870894" cy="893735"/>
                </a:xfrm>
              </p:grpSpPr>
              <p:pic>
                <p:nvPicPr>
                  <p:cNvPr id="12" name="Picture 11">
                    <a:extLst>
                      <a:ext uri="{FF2B5EF4-FFF2-40B4-BE49-F238E27FC236}">
                        <a16:creationId xmlns:a16="http://schemas.microsoft.com/office/drawing/2014/main" id="{D71686EA-1254-B5D0-90EB-E230DF88D4A2}"/>
                      </a:ext>
                    </a:extLst>
                  </p:cNvPr>
                  <p:cNvPicPr>
                    <a:picLocks noChangeAspect="1"/>
                  </p:cNvPicPr>
                  <p:nvPr/>
                </p:nvPicPr>
                <p:blipFill>
                  <a:blip r:embed="rId2">
                    <a:extLst>
                      <a:ext uri="{28A0092B-C50C-407E-A947-70E740481C1C}">
                        <a14:useLocalDpi xmlns:a14="http://schemas.microsoft.com/office/drawing/2010/main" val="0"/>
                      </a:ext>
                    </a:extLst>
                  </a:blip>
                  <a:srcRect l="46" r="46"/>
                  <a:stretch/>
                </p:blipFill>
                <p:spPr>
                  <a:xfrm>
                    <a:off x="5716425" y="4884663"/>
                    <a:ext cx="521136" cy="521612"/>
                  </a:xfrm>
                  <a:prstGeom prst="ellipse">
                    <a:avLst/>
                  </a:prstGeom>
                  <a:ln w="12700" cap="rnd">
                    <a:noFill/>
                  </a:ln>
                  <a:effectLst/>
                </p:spPr>
              </p:pic>
              <p:pic>
                <p:nvPicPr>
                  <p:cNvPr id="13" name="Picture 12">
                    <a:extLst>
                      <a:ext uri="{FF2B5EF4-FFF2-40B4-BE49-F238E27FC236}">
                        <a16:creationId xmlns:a16="http://schemas.microsoft.com/office/drawing/2014/main" id="{9F83A37B-1253-FFB4-BC89-11E54CA4AD3B}"/>
                      </a:ext>
                    </a:extLst>
                  </p:cNvPr>
                  <p:cNvPicPr>
                    <a:picLocks noChangeAspect="1"/>
                  </p:cNvPicPr>
                  <p:nvPr/>
                </p:nvPicPr>
                <p:blipFill>
                  <a:blip r:embed="rId3">
                    <a:extLst>
                      <a:ext uri="{28A0092B-C50C-407E-A947-70E740481C1C}">
                        <a14:useLocalDpi xmlns:a14="http://schemas.microsoft.com/office/drawing/2010/main" val="0"/>
                      </a:ext>
                    </a:extLst>
                  </a:blip>
                  <a:srcRect l="481" r="481"/>
                  <a:stretch/>
                </p:blipFill>
                <p:spPr>
                  <a:xfrm>
                    <a:off x="5840858" y="4512540"/>
                    <a:ext cx="521612" cy="521612"/>
                  </a:xfrm>
                  <a:prstGeom prst="ellipse">
                    <a:avLst/>
                  </a:prstGeom>
                  <a:ln w="12700" cap="rnd">
                    <a:noFill/>
                  </a:ln>
                  <a:effectLst/>
                </p:spPr>
              </p:pic>
              <p:pic>
                <p:nvPicPr>
                  <p:cNvPr id="14" name="Picture Placeholder 19">
                    <a:extLst>
                      <a:ext uri="{FF2B5EF4-FFF2-40B4-BE49-F238E27FC236}">
                        <a16:creationId xmlns:a16="http://schemas.microsoft.com/office/drawing/2014/main" id="{060F5A4E-DEC7-6FE3-C857-7DEA17F0D7AA}"/>
                      </a:ext>
                    </a:extLst>
                  </p:cNvPr>
                  <p:cNvPicPr>
                    <a:picLocks noChangeAspect="1"/>
                  </p:cNvPicPr>
                  <p:nvPr/>
                </p:nvPicPr>
                <p:blipFill>
                  <a:blip r:embed="rId4">
                    <a:extLst>
                      <a:ext uri="{28A0092B-C50C-407E-A947-70E740481C1C}">
                        <a14:useLocalDpi xmlns:a14="http://schemas.microsoft.com/office/drawing/2010/main" val="0"/>
                      </a:ext>
                    </a:extLst>
                  </a:blip>
                  <a:srcRect l="88" r="88"/>
                  <a:stretch/>
                </p:blipFill>
                <p:spPr>
                  <a:xfrm>
                    <a:off x="5971996" y="4689468"/>
                    <a:ext cx="615323" cy="616403"/>
                  </a:xfrm>
                  <a:prstGeom prst="ellipse">
                    <a:avLst/>
                  </a:prstGeom>
                  <a:ln w="12700" cap="rnd">
                    <a:noFill/>
                  </a:ln>
                  <a:effectLst/>
                </p:spPr>
              </p:pic>
            </p:grpSp>
          </p:grpSp>
        </p:grpSp>
      </p:grpSp>
    </p:spTree>
    <p:extLst>
      <p:ext uri="{BB962C8B-B14F-4D97-AF65-F5344CB8AC3E}">
        <p14:creationId xmlns:p14="http://schemas.microsoft.com/office/powerpoint/2010/main" val="3849421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5" name="Object 24" hidden="1"/>
          <p:cNvGraphicFramePr>
            <a:graphicFrameLocks noChangeAspect="1"/>
          </p:cNvGraphicFramePr>
          <p:nvPr>
            <p:custDataLst>
              <p:tags r:id="rId1"/>
            </p:custDataLst>
          </p:nvPr>
        </p:nvGraphicFramePr>
        <p:xfrm>
          <a:off x="1525590" y="1590"/>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25" name="Object 24" hidden="1"/>
                      <p:cNvPicPr/>
                      <p:nvPr/>
                    </p:nvPicPr>
                    <p:blipFill>
                      <a:blip r:embed="rId5"/>
                      <a:stretch>
                        <a:fillRect/>
                      </a:stretch>
                    </p:blipFill>
                    <p:spPr>
                      <a:xfrm>
                        <a:off x="1525590" y="1590"/>
                        <a:ext cx="1587" cy="1587"/>
                      </a:xfrm>
                      <a:prstGeom prst="rect">
                        <a:avLst/>
                      </a:prstGeom>
                    </p:spPr>
                  </p:pic>
                </p:oleObj>
              </mc:Fallback>
            </mc:AlternateContent>
          </a:graphicData>
        </a:graphic>
      </p:graphicFrame>
      <p:sp>
        <p:nvSpPr>
          <p:cNvPr id="20" name="Foliennummernplatzhalter 19"/>
          <p:cNvSpPr>
            <a:spLocks noGrp="1"/>
          </p:cNvSpPr>
          <p:nvPr>
            <p:ph type="sldNum" sz="quarter" idx="12"/>
          </p:nvPr>
        </p:nvSpPr>
        <p:spPr>
          <a:xfrm>
            <a:off x="11640616" y="6453000"/>
            <a:ext cx="191021" cy="252000"/>
          </a:xfrm>
        </p:spPr>
        <p:txBody>
          <a:bodyPr/>
          <a:lstStyle/>
          <a:p>
            <a:pPr algn="l" defTabSz="914400" fontAlgn="base">
              <a:spcBef>
                <a:spcPct val="50000"/>
              </a:spcBef>
              <a:spcAft>
                <a:spcPct val="0"/>
              </a:spcAft>
              <a:buClrTx/>
              <a:defRPr/>
            </a:pPr>
            <a:fld id="{9FAE0637-36FC-404C-8010-508C181E9E85}" type="slidenum">
              <a:rPr lang="en-US" smtClean="0">
                <a:solidFill>
                  <a:srgbClr val="0C2340"/>
                </a:solidFill>
                <a:latin typeface="Arial" panose="020B0604020202020204" pitchFamily="34" charset="0"/>
                <a:ea typeface="Arial Unicode MS" pitchFamily="34" charset="-128"/>
                <a:cs typeface="Arial" panose="020B0604020202020204" pitchFamily="34" charset="0"/>
              </a:rPr>
              <a:pPr algn="l" defTabSz="914400" fontAlgn="base">
                <a:spcBef>
                  <a:spcPct val="50000"/>
                </a:spcBef>
                <a:spcAft>
                  <a:spcPct val="0"/>
                </a:spcAft>
                <a:buClrTx/>
                <a:defRPr/>
              </a:pPr>
              <a:t>21</a:t>
            </a:fld>
            <a:endParaRPr lang="en-US" dirty="0">
              <a:solidFill>
                <a:srgbClr val="0C2340"/>
              </a:solidFill>
              <a:latin typeface="Arial" panose="020B0604020202020204" pitchFamily="34" charset="0"/>
              <a:ea typeface="Arial Unicode MS" pitchFamily="34" charset="-128"/>
              <a:cs typeface="Arial" panose="020B0604020202020204" pitchFamily="34" charset="0"/>
            </a:endParaRPr>
          </a:p>
        </p:txBody>
      </p:sp>
      <p:sp>
        <p:nvSpPr>
          <p:cNvPr id="4" name="Date Placeholder 3"/>
          <p:cNvSpPr>
            <a:spLocks noGrp="1"/>
          </p:cNvSpPr>
          <p:nvPr>
            <p:ph type="dt" sz="half" idx="10"/>
          </p:nvPr>
        </p:nvSpPr>
        <p:spPr/>
        <p:txBody>
          <a:bodyPr/>
          <a:lstStyle/>
          <a:p>
            <a:pPr defTabSz="914400" fontAlgn="base">
              <a:spcBef>
                <a:spcPct val="50000"/>
              </a:spcBef>
              <a:spcAft>
                <a:spcPct val="0"/>
              </a:spcAft>
              <a:buClrTx/>
              <a:defRPr/>
            </a:pPr>
            <a:r>
              <a:rPr lang="en-US" dirty="0">
                <a:solidFill>
                  <a:srgbClr val="0C2340"/>
                </a:solidFill>
                <a:latin typeface="Arial" panose="020B0604020202020204" pitchFamily="34" charset="0"/>
                <a:ea typeface="Arial Unicode MS" pitchFamily="34" charset="-128"/>
                <a:cs typeface="Arial" panose="020B0604020202020204" pitchFamily="34" charset="0"/>
              </a:rPr>
              <a:t>06.11.2024</a:t>
            </a:r>
          </a:p>
        </p:txBody>
      </p:sp>
      <p:sp>
        <p:nvSpPr>
          <p:cNvPr id="2" name="Title 1"/>
          <p:cNvSpPr>
            <a:spLocks noGrp="1"/>
          </p:cNvSpPr>
          <p:nvPr>
            <p:ph type="title"/>
          </p:nvPr>
        </p:nvSpPr>
        <p:spPr/>
        <p:txBody>
          <a:bodyPr/>
          <a:lstStyle/>
          <a:p>
            <a:r>
              <a:rPr lang="en-US" dirty="0"/>
              <a:t>Benefit from TPO &amp; TPQC through-process rules</a:t>
            </a:r>
            <a:endParaRPr lang="en-US" b="0" dirty="0"/>
          </a:p>
        </p:txBody>
      </p:sp>
      <p:sp>
        <p:nvSpPr>
          <p:cNvPr id="5" name="Text Placeholder 4">
            <a:extLst>
              <a:ext uri="{FF2B5EF4-FFF2-40B4-BE49-F238E27FC236}">
                <a16:creationId xmlns:a16="http://schemas.microsoft.com/office/drawing/2014/main" id="{396608C5-BFA7-8B9C-3164-874AD7A9FE08}"/>
              </a:ext>
            </a:extLst>
          </p:cNvPr>
          <p:cNvSpPr>
            <a:spLocks noGrp="1"/>
          </p:cNvSpPr>
          <p:nvPr>
            <p:ph type="body" sz="quarter" idx="13"/>
          </p:nvPr>
        </p:nvSpPr>
        <p:spPr/>
        <p:txBody>
          <a:bodyPr/>
          <a:lstStyle/>
          <a:p>
            <a:r>
              <a:rPr lang="en-US" dirty="0"/>
              <a:t>Megatrend Digitalization</a:t>
            </a:r>
          </a:p>
        </p:txBody>
      </p:sp>
      <p:pic>
        <p:nvPicPr>
          <p:cNvPr id="9" name="Bild 3" descr="Annealing-line.jpg"/>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7528030" y="2088245"/>
            <a:ext cx="639192" cy="936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Bild 17" descr="Inspection-line.jpg"/>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8940782" y="2088245"/>
            <a:ext cx="639192" cy="936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Bild 14" descr="Galvanizing.jpg"/>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bwMode="auto">
          <a:xfrm>
            <a:off x="8239070" y="2088245"/>
            <a:ext cx="639192" cy="936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Bild 19" descr="Pickling-and-tandem-mill.jpg"/>
          <p:cNvPicPr>
            <a:picLocks noChangeAspect="1"/>
          </p:cNvPicPr>
          <p:nvPr/>
        </p:nvPicPr>
        <p:blipFill>
          <a:blip r:embed="rId9" cstate="screen">
            <a:extLst>
              <a:ext uri="{28A0092B-C50C-407E-A947-70E740481C1C}">
                <a14:useLocalDpi xmlns:a14="http://schemas.microsoft.com/office/drawing/2010/main"/>
              </a:ext>
            </a:extLst>
          </a:blip>
          <a:srcRect/>
          <a:stretch>
            <a:fillRect/>
          </a:stretch>
        </p:blipFill>
        <p:spPr bwMode="auto">
          <a:xfrm>
            <a:off x="6816582" y="2088245"/>
            <a:ext cx="639192" cy="936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Bild 9" descr="Slab-caster.jpg"/>
          <p:cNvPicPr>
            <a:picLocks noChangeAspect="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5430777" y="2088245"/>
            <a:ext cx="639192" cy="936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Bild 8" descr="RH-OB-plant.jpg"/>
          <p:cNvPicPr>
            <a:picLocks noChangeAspect="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4737817" y="2088245"/>
            <a:ext cx="639192" cy="936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Bild 4" descr="Ladle-furnace-2.jpg"/>
          <p:cNvPicPr>
            <a:picLocks noChangeAspect="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4028538" y="2088245"/>
            <a:ext cx="639192" cy="936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Bild 25" descr="LD-(BOF)-converter.jpg"/>
          <p:cNvPicPr>
            <a:picLocks noChangeAspect="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3333366" y="2088245"/>
            <a:ext cx="639192" cy="936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31" descr="HM-De-S-2"/>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1927077" y="2088246"/>
            <a:ext cx="639192" cy="938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30" descr="HM-De-P"/>
          <p:cNvPicPr>
            <a:picLocks noChangeAspect="1" noChangeArrowheads="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2637746" y="2088246"/>
            <a:ext cx="639192" cy="938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 name="U-Turn Arrow 54"/>
          <p:cNvSpPr/>
          <p:nvPr/>
        </p:nvSpPr>
        <p:spPr bwMode="auto">
          <a:xfrm rot="10800000">
            <a:off x="6598484" y="3022631"/>
            <a:ext cx="720080" cy="342031"/>
          </a:xfrm>
          <a:prstGeom prst="uturnArrow">
            <a:avLst>
              <a:gd name="adj1" fmla="val 31416"/>
              <a:gd name="adj2" fmla="val 25000"/>
              <a:gd name="adj3" fmla="val 22457"/>
              <a:gd name="adj4" fmla="val 34126"/>
              <a:gd name="adj5" fmla="val 100000"/>
            </a:avLst>
          </a:prstGeom>
          <a:solidFill>
            <a:srgbClr val="30F035"/>
          </a:solidFill>
          <a:ln>
            <a:noFill/>
          </a:ln>
          <a:effectLst/>
          <a:scene3d>
            <a:camera prst="orthographicFront">
              <a:rot lat="0" lon="10800000" rev="0"/>
            </a:camera>
            <a:lightRig rig="threePt" dir="t"/>
          </a:scene3d>
        </p:spPr>
        <p:txBody>
          <a:bodyPr wrap="square" lIns="108000" tIns="54000" rIns="108000" bIns="54000" numCol="1" spcCol="72000" rtlCol="0" anchor="ctr">
            <a:noAutofit/>
          </a:bodyPr>
          <a:lstStyle/>
          <a:p>
            <a:pPr marL="0" indent="0" algn="ctr" defTabSz="914400" fontAlgn="base">
              <a:lnSpc>
                <a:spcPct val="110000"/>
              </a:lnSpc>
              <a:spcBef>
                <a:spcPct val="0"/>
              </a:spcBef>
              <a:spcAft>
                <a:spcPct val="0"/>
              </a:spcAft>
              <a:buClrTx/>
              <a:buNone/>
              <a:defRPr/>
            </a:pPr>
            <a:endParaRPr lang="en-US" b="1" dirty="0">
              <a:solidFill>
                <a:srgbClr val="30F035"/>
              </a:solidFill>
              <a:latin typeface="Arial" pitchFamily="34" charset="0"/>
              <a:ea typeface="ＭＳ Ｐゴシック" charset="-128"/>
            </a:endParaRPr>
          </a:p>
        </p:txBody>
      </p:sp>
      <p:sp>
        <p:nvSpPr>
          <p:cNvPr id="58" name="U-Turn Arrow 57"/>
          <p:cNvSpPr/>
          <p:nvPr/>
        </p:nvSpPr>
        <p:spPr bwMode="auto">
          <a:xfrm rot="10800000">
            <a:off x="6447882" y="3079368"/>
            <a:ext cx="1277124" cy="390157"/>
          </a:xfrm>
          <a:prstGeom prst="uturnArrow">
            <a:avLst>
              <a:gd name="adj1" fmla="val 25000"/>
              <a:gd name="adj2" fmla="val 25000"/>
              <a:gd name="adj3" fmla="val 27334"/>
              <a:gd name="adj4" fmla="val 43750"/>
              <a:gd name="adj5" fmla="val 100000"/>
            </a:avLst>
          </a:prstGeom>
          <a:solidFill>
            <a:srgbClr val="00B0F0"/>
          </a:solidFill>
          <a:ln>
            <a:noFill/>
          </a:ln>
          <a:effectLst/>
          <a:scene3d>
            <a:camera prst="orthographicFront">
              <a:rot lat="0" lon="10800000" rev="0"/>
            </a:camera>
            <a:lightRig rig="threePt" dir="t"/>
          </a:scene3d>
        </p:spPr>
        <p:txBody>
          <a:bodyPr wrap="square" lIns="108000" tIns="54000" rIns="108000" bIns="54000" numCol="1" spcCol="72000" rtlCol="0" anchor="ctr">
            <a:spAutoFit/>
          </a:bodyPr>
          <a:lstStyle/>
          <a:p>
            <a:pPr marL="0" indent="0" algn="ctr" defTabSz="914400" fontAlgn="base">
              <a:lnSpc>
                <a:spcPct val="110000"/>
              </a:lnSpc>
              <a:spcBef>
                <a:spcPct val="0"/>
              </a:spcBef>
              <a:spcAft>
                <a:spcPct val="0"/>
              </a:spcAft>
              <a:buClrTx/>
              <a:buNone/>
              <a:defRPr/>
            </a:pPr>
            <a:endParaRPr lang="en-US" b="1" dirty="0">
              <a:solidFill>
                <a:srgbClr val="30F035"/>
              </a:solidFill>
              <a:latin typeface="Arial" pitchFamily="34" charset="0"/>
              <a:ea typeface="ＭＳ Ｐゴシック" charset="-128"/>
            </a:endParaRPr>
          </a:p>
        </p:txBody>
      </p:sp>
      <p:sp>
        <p:nvSpPr>
          <p:cNvPr id="59" name="U-Turn Arrow 58"/>
          <p:cNvSpPr/>
          <p:nvPr/>
        </p:nvSpPr>
        <p:spPr bwMode="auto">
          <a:xfrm rot="10800000">
            <a:off x="6303475" y="3151295"/>
            <a:ext cx="2162207" cy="390157"/>
          </a:xfrm>
          <a:prstGeom prst="uturnArrow">
            <a:avLst>
              <a:gd name="adj1" fmla="val 16644"/>
              <a:gd name="adj2" fmla="val 22911"/>
              <a:gd name="adj3" fmla="val 23156"/>
              <a:gd name="adj4" fmla="val 47928"/>
              <a:gd name="adj5" fmla="val 95822"/>
            </a:avLst>
          </a:prstGeom>
          <a:solidFill>
            <a:srgbClr val="FFCC00"/>
          </a:solidFill>
          <a:ln>
            <a:noFill/>
          </a:ln>
          <a:effectLst/>
          <a:scene3d>
            <a:camera prst="orthographicFront">
              <a:rot lat="0" lon="10800000" rev="0"/>
            </a:camera>
            <a:lightRig rig="threePt" dir="t"/>
          </a:scene3d>
        </p:spPr>
        <p:txBody>
          <a:bodyPr wrap="square" lIns="108000" tIns="54000" rIns="108000" bIns="54000" numCol="1" spcCol="72000" rtlCol="0" anchor="ctr">
            <a:spAutoFit/>
          </a:bodyPr>
          <a:lstStyle/>
          <a:p>
            <a:pPr marL="0" indent="0" algn="ctr" defTabSz="914400" fontAlgn="base">
              <a:lnSpc>
                <a:spcPct val="110000"/>
              </a:lnSpc>
              <a:spcBef>
                <a:spcPct val="0"/>
              </a:spcBef>
              <a:spcAft>
                <a:spcPct val="0"/>
              </a:spcAft>
              <a:buClrTx/>
              <a:buNone/>
              <a:defRPr/>
            </a:pPr>
            <a:endParaRPr lang="en-US" b="1" dirty="0">
              <a:solidFill>
                <a:srgbClr val="30F035"/>
              </a:solidFill>
              <a:latin typeface="Arial" pitchFamily="34" charset="0"/>
              <a:ea typeface="ＭＳ Ｐゴシック" charset="-128"/>
            </a:endParaRPr>
          </a:p>
        </p:txBody>
      </p:sp>
      <p:pic>
        <p:nvPicPr>
          <p:cNvPr id="64" name="Bild 17" descr="Inspection-line.jpg"/>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9635432" y="2088245"/>
            <a:ext cx="639192" cy="936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 name="Bildplatzhalter 14"/>
          <p:cNvPicPr>
            <a:picLocks noChangeAspect="1"/>
          </p:cNvPicPr>
          <p:nvPr/>
        </p:nvPicPr>
        <p:blipFill rotWithShape="1">
          <a:blip r:embed="rId16" cstate="screen">
            <a:extLst>
              <a:ext uri="{28A0092B-C50C-407E-A947-70E740481C1C}">
                <a14:useLocalDpi xmlns:a14="http://schemas.microsoft.com/office/drawing/2010/main"/>
              </a:ext>
            </a:extLst>
          </a:blip>
          <a:srcRect/>
          <a:stretch/>
        </p:blipFill>
        <p:spPr>
          <a:xfrm>
            <a:off x="9644460" y="2097770"/>
            <a:ext cx="620805" cy="656679"/>
          </a:xfrm>
          <a:prstGeom prst="rect">
            <a:avLst/>
          </a:prstGeom>
          <a:ln>
            <a:noFill/>
          </a:ln>
        </p:spPr>
      </p:pic>
      <p:sp>
        <p:nvSpPr>
          <p:cNvPr id="67" name="U-Turn Arrow 66"/>
          <p:cNvSpPr/>
          <p:nvPr/>
        </p:nvSpPr>
        <p:spPr bwMode="auto">
          <a:xfrm rot="10800000">
            <a:off x="6159120" y="3241118"/>
            <a:ext cx="3996000" cy="390157"/>
          </a:xfrm>
          <a:prstGeom prst="uturnArrow">
            <a:avLst>
              <a:gd name="adj1" fmla="val 14777"/>
              <a:gd name="adj2" fmla="val 16948"/>
              <a:gd name="adj3" fmla="val 23954"/>
              <a:gd name="adj4" fmla="val 45785"/>
              <a:gd name="adj5" fmla="val 100000"/>
            </a:avLst>
          </a:prstGeom>
          <a:solidFill>
            <a:srgbClr val="E87722"/>
          </a:solidFill>
          <a:ln>
            <a:solidFill>
              <a:srgbClr val="E87722"/>
            </a:solidFill>
          </a:ln>
          <a:effectLst/>
          <a:scene3d>
            <a:camera prst="orthographicFront">
              <a:rot lat="0" lon="10800000" rev="0"/>
            </a:camera>
            <a:lightRig rig="threePt" dir="t"/>
          </a:scene3d>
        </p:spPr>
        <p:txBody>
          <a:bodyPr wrap="square" lIns="108000" tIns="54000" rIns="108000" bIns="54000" numCol="1" spcCol="72000" rtlCol="0" anchor="ctr">
            <a:spAutoFit/>
          </a:bodyPr>
          <a:lstStyle/>
          <a:p>
            <a:pPr marL="0" indent="0" algn="ctr" defTabSz="914400" fontAlgn="base">
              <a:lnSpc>
                <a:spcPct val="110000"/>
              </a:lnSpc>
              <a:spcBef>
                <a:spcPct val="0"/>
              </a:spcBef>
              <a:spcAft>
                <a:spcPct val="0"/>
              </a:spcAft>
              <a:buClrTx/>
              <a:buNone/>
              <a:defRPr/>
            </a:pPr>
            <a:endParaRPr lang="en-US" b="1" dirty="0">
              <a:solidFill>
                <a:srgbClr val="30F035"/>
              </a:solidFill>
              <a:latin typeface="Arial" pitchFamily="34" charset="0"/>
              <a:ea typeface="ＭＳ Ｐゴシック" charset="-128"/>
            </a:endParaRPr>
          </a:p>
        </p:txBody>
      </p:sp>
      <p:sp>
        <p:nvSpPr>
          <p:cNvPr id="72" name="TextBox 71"/>
          <p:cNvSpPr txBox="1"/>
          <p:nvPr/>
        </p:nvSpPr>
        <p:spPr>
          <a:xfrm>
            <a:off x="9933976" y="3017054"/>
            <a:ext cx="182742" cy="249940"/>
          </a:xfrm>
          <a:prstGeom prst="rect">
            <a:avLst/>
          </a:prstGeom>
          <a:noFill/>
        </p:spPr>
        <p:txBody>
          <a:bodyPr wrap="none" lIns="0" tIns="0" rIns="0" bIns="0" rtlCol="0">
            <a:spAutoFit/>
          </a:bodyPr>
          <a:lstStyle/>
          <a:p>
            <a:pPr marL="0" indent="0" defTabSz="914400" fontAlgn="base">
              <a:lnSpc>
                <a:spcPct val="110000"/>
              </a:lnSpc>
              <a:spcBef>
                <a:spcPts val="0"/>
              </a:spcBef>
              <a:spcAft>
                <a:spcPct val="0"/>
              </a:spcAft>
              <a:buClrTx/>
              <a:buNone/>
              <a:defRPr/>
            </a:pPr>
            <a:r>
              <a:rPr lang="en-US" sz="1600" dirty="0">
                <a:solidFill>
                  <a:srgbClr val="0C2340"/>
                </a:solidFill>
                <a:latin typeface="Arial" pitchFamily="34" charset="0"/>
                <a:ea typeface="ＭＳ Ｐゴシック" charset="-128"/>
                <a:sym typeface="Wingdings"/>
              </a:rPr>
              <a:t></a:t>
            </a:r>
            <a:endParaRPr lang="en-US" sz="1600" dirty="0">
              <a:solidFill>
                <a:srgbClr val="0C2340"/>
              </a:solidFill>
              <a:latin typeface="Arial" pitchFamily="34" charset="0"/>
              <a:ea typeface="ＭＳ Ｐゴシック" charset="-128"/>
            </a:endParaRPr>
          </a:p>
        </p:txBody>
      </p:sp>
      <p:sp>
        <p:nvSpPr>
          <p:cNvPr id="73" name="TextBox 72"/>
          <p:cNvSpPr txBox="1"/>
          <p:nvPr/>
        </p:nvSpPr>
        <p:spPr>
          <a:xfrm>
            <a:off x="6989024" y="3017054"/>
            <a:ext cx="182742" cy="249940"/>
          </a:xfrm>
          <a:prstGeom prst="rect">
            <a:avLst/>
          </a:prstGeom>
          <a:noFill/>
        </p:spPr>
        <p:txBody>
          <a:bodyPr wrap="none" lIns="0" tIns="0" rIns="0" bIns="0" rtlCol="0">
            <a:spAutoFit/>
          </a:bodyPr>
          <a:lstStyle/>
          <a:p>
            <a:pPr marL="0" indent="0" defTabSz="914400" fontAlgn="base">
              <a:lnSpc>
                <a:spcPct val="110000"/>
              </a:lnSpc>
              <a:spcBef>
                <a:spcPts val="0"/>
              </a:spcBef>
              <a:spcAft>
                <a:spcPct val="0"/>
              </a:spcAft>
              <a:buClrTx/>
              <a:buNone/>
              <a:defRPr/>
            </a:pPr>
            <a:r>
              <a:rPr lang="en-US" sz="1600" dirty="0">
                <a:solidFill>
                  <a:srgbClr val="0C2340"/>
                </a:solidFill>
                <a:latin typeface="Arial" pitchFamily="34" charset="0"/>
                <a:ea typeface="ＭＳ Ｐゴシック" charset="-128"/>
                <a:sym typeface="Wingdings"/>
              </a:rPr>
              <a:t></a:t>
            </a:r>
            <a:endParaRPr lang="en-US" sz="1600" dirty="0">
              <a:solidFill>
                <a:srgbClr val="0C2340"/>
              </a:solidFill>
              <a:latin typeface="Arial" pitchFamily="34" charset="0"/>
              <a:ea typeface="ＭＳ Ｐゴシック" charset="-128"/>
            </a:endParaRPr>
          </a:p>
        </p:txBody>
      </p:sp>
      <p:sp>
        <p:nvSpPr>
          <p:cNvPr id="74" name="TextBox 73"/>
          <p:cNvSpPr txBox="1"/>
          <p:nvPr/>
        </p:nvSpPr>
        <p:spPr>
          <a:xfrm>
            <a:off x="7713248" y="3017054"/>
            <a:ext cx="182742" cy="249940"/>
          </a:xfrm>
          <a:prstGeom prst="rect">
            <a:avLst/>
          </a:prstGeom>
          <a:noFill/>
        </p:spPr>
        <p:txBody>
          <a:bodyPr wrap="none" lIns="0" tIns="0" rIns="0" bIns="0" rtlCol="0">
            <a:spAutoFit/>
          </a:bodyPr>
          <a:lstStyle/>
          <a:p>
            <a:pPr marL="0" indent="0" defTabSz="914400" fontAlgn="base">
              <a:lnSpc>
                <a:spcPct val="110000"/>
              </a:lnSpc>
              <a:spcBef>
                <a:spcPts val="0"/>
              </a:spcBef>
              <a:spcAft>
                <a:spcPct val="0"/>
              </a:spcAft>
              <a:buClrTx/>
              <a:buNone/>
              <a:defRPr/>
            </a:pPr>
            <a:r>
              <a:rPr lang="en-US" sz="1600" dirty="0">
                <a:solidFill>
                  <a:srgbClr val="0C2340"/>
                </a:solidFill>
                <a:latin typeface="Arial" pitchFamily="34" charset="0"/>
                <a:ea typeface="ＭＳ Ｐゴシック" charset="-128"/>
                <a:sym typeface="Wingdings"/>
              </a:rPr>
              <a:t></a:t>
            </a:r>
            <a:endParaRPr lang="en-US" sz="1600" dirty="0">
              <a:solidFill>
                <a:srgbClr val="0C2340"/>
              </a:solidFill>
              <a:latin typeface="Arial" pitchFamily="34" charset="0"/>
              <a:ea typeface="ＭＳ Ｐゴシック" charset="-128"/>
            </a:endParaRPr>
          </a:p>
        </p:txBody>
      </p:sp>
      <p:sp>
        <p:nvSpPr>
          <p:cNvPr id="76" name="TextBox 75"/>
          <p:cNvSpPr txBox="1"/>
          <p:nvPr/>
        </p:nvSpPr>
        <p:spPr>
          <a:xfrm>
            <a:off x="8162113" y="3017054"/>
            <a:ext cx="182742" cy="249940"/>
          </a:xfrm>
          <a:prstGeom prst="rect">
            <a:avLst/>
          </a:prstGeom>
          <a:noFill/>
        </p:spPr>
        <p:txBody>
          <a:bodyPr wrap="none" lIns="0" tIns="0" rIns="0" bIns="0" rtlCol="0">
            <a:spAutoFit/>
          </a:bodyPr>
          <a:lstStyle/>
          <a:p>
            <a:pPr marL="0" indent="0" defTabSz="914400" fontAlgn="base">
              <a:lnSpc>
                <a:spcPct val="110000"/>
              </a:lnSpc>
              <a:spcBef>
                <a:spcPts val="0"/>
              </a:spcBef>
              <a:spcAft>
                <a:spcPct val="0"/>
              </a:spcAft>
              <a:buClrTx/>
              <a:buNone/>
              <a:defRPr/>
            </a:pPr>
            <a:r>
              <a:rPr lang="en-US" sz="1600" dirty="0">
                <a:solidFill>
                  <a:srgbClr val="0C2340"/>
                </a:solidFill>
                <a:latin typeface="Arial" pitchFamily="34" charset="0"/>
                <a:ea typeface="ＭＳ Ｐゴシック" charset="-128"/>
                <a:sym typeface="Wingdings"/>
              </a:rPr>
              <a:t></a:t>
            </a:r>
            <a:endParaRPr lang="en-US" sz="1600" dirty="0">
              <a:solidFill>
                <a:srgbClr val="0C2340"/>
              </a:solidFill>
              <a:latin typeface="Arial" pitchFamily="34" charset="0"/>
              <a:ea typeface="ＭＳ Ｐゴシック" charset="-128"/>
            </a:endParaRPr>
          </a:p>
        </p:txBody>
      </p:sp>
      <p:pic>
        <p:nvPicPr>
          <p:cNvPr id="13" name="Bild 5" descr="Hot-strip-mill.jpg"/>
          <p:cNvPicPr>
            <a:picLocks noChangeAspect="1"/>
          </p:cNvPicPr>
          <p:nvPr/>
        </p:nvPicPr>
        <p:blipFill>
          <a:blip r:embed="rId17" cstate="screen">
            <a:extLst>
              <a:ext uri="{28A0092B-C50C-407E-A947-70E740481C1C}">
                <a14:useLocalDpi xmlns:a14="http://schemas.microsoft.com/office/drawing/2010/main"/>
              </a:ext>
            </a:extLst>
          </a:blip>
          <a:srcRect/>
          <a:stretch>
            <a:fillRect/>
          </a:stretch>
        </p:blipFill>
        <p:spPr bwMode="auto">
          <a:xfrm>
            <a:off x="6121293" y="2088245"/>
            <a:ext cx="639192" cy="936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2030562" y="3862108"/>
            <a:ext cx="8251950" cy="2484270"/>
          </a:xfrm>
          <a:prstGeom prst="rect">
            <a:avLst/>
          </a:prstGeom>
          <a:noFill/>
        </p:spPr>
        <p:txBody>
          <a:bodyPr wrap="square" lIns="0" tIns="0" rIns="0" bIns="0" rtlCol="0">
            <a:spAutoFit/>
          </a:bodyPr>
          <a:lstStyle/>
          <a:p>
            <a:pPr marL="0" indent="0" defTabSz="914400" fontAlgn="base">
              <a:lnSpc>
                <a:spcPct val="110000"/>
              </a:lnSpc>
              <a:spcBef>
                <a:spcPts val="0"/>
              </a:spcBef>
              <a:spcAft>
                <a:spcPct val="0"/>
              </a:spcAft>
              <a:buClrTx/>
              <a:buNone/>
              <a:defRPr/>
            </a:pPr>
            <a:r>
              <a:rPr lang="en-US" b="1" cap="all" dirty="0" err="1">
                <a:solidFill>
                  <a:srgbClr val="0C2340"/>
                </a:solidFill>
                <a:latin typeface="Arial" pitchFamily="34" charset="0"/>
                <a:ea typeface="ＭＳ Ｐゴシック" charset="-128"/>
              </a:rPr>
              <a:t>ExampleS</a:t>
            </a:r>
            <a:endParaRPr lang="en-US" b="1" cap="all" dirty="0">
              <a:solidFill>
                <a:srgbClr val="0C2340"/>
              </a:solidFill>
              <a:latin typeface="Arial" pitchFamily="34" charset="0"/>
              <a:ea typeface="ＭＳ Ｐゴシック" charset="-128"/>
            </a:endParaRPr>
          </a:p>
          <a:p>
            <a:pPr marL="457200" lvl="1" indent="-457200" defTabSz="914400" fontAlgn="base">
              <a:lnSpc>
                <a:spcPct val="110000"/>
              </a:lnSpc>
              <a:spcBef>
                <a:spcPts val="0"/>
              </a:spcBef>
              <a:spcAft>
                <a:spcPct val="0"/>
              </a:spcAft>
              <a:buClrTx/>
              <a:buNone/>
              <a:defRPr/>
            </a:pPr>
            <a:r>
              <a:rPr lang="en-US" sz="1600" dirty="0">
                <a:solidFill>
                  <a:srgbClr val="0C2340"/>
                </a:solidFill>
                <a:latin typeface="Arial" pitchFamily="34" charset="0"/>
                <a:ea typeface="ＭＳ Ｐゴシック" charset="-128"/>
              </a:rPr>
              <a:t>Quality issue at HSM, e. g.: 	</a:t>
            </a:r>
            <a:r>
              <a:rPr lang="en-US" sz="1600" b="1" dirty="0">
                <a:solidFill>
                  <a:srgbClr val="0C2340"/>
                </a:solidFill>
                <a:latin typeface="Arial" pitchFamily="34" charset="0"/>
                <a:ea typeface="ＭＳ Ｐゴシック" charset="-128"/>
              </a:rPr>
              <a:t>-</a:t>
            </a:r>
            <a:r>
              <a:rPr lang="en-US" sz="1600" dirty="0">
                <a:solidFill>
                  <a:srgbClr val="0C2340"/>
                </a:solidFill>
                <a:latin typeface="Arial" pitchFamily="34" charset="0"/>
                <a:ea typeface="ＭＳ Ｐゴシック" charset="-128"/>
              </a:rPr>
              <a:t> </a:t>
            </a:r>
            <a:r>
              <a:rPr lang="en-US" sz="1600" b="1" dirty="0">
                <a:solidFill>
                  <a:srgbClr val="0C2340"/>
                </a:solidFill>
                <a:latin typeface="Arial" pitchFamily="34" charset="0"/>
                <a:ea typeface="ＭＳ Ｐゴシック" charset="-128"/>
              </a:rPr>
              <a:t>Incorrect Coiling Temperature</a:t>
            </a:r>
          </a:p>
          <a:p>
            <a:pPr marL="457200" lvl="1" indent="-457200" defTabSz="914400" fontAlgn="base">
              <a:lnSpc>
                <a:spcPct val="110000"/>
              </a:lnSpc>
              <a:spcBef>
                <a:spcPts val="0"/>
              </a:spcBef>
              <a:spcAft>
                <a:spcPct val="0"/>
              </a:spcAft>
              <a:buClrTx/>
              <a:buNone/>
              <a:defRPr/>
            </a:pPr>
            <a:r>
              <a:rPr lang="en-US" sz="1400" dirty="0">
                <a:solidFill>
                  <a:srgbClr val="0C2340"/>
                </a:solidFill>
                <a:latin typeface="Arial" pitchFamily="34" charset="0"/>
                <a:ea typeface="ＭＳ Ｐゴシック" charset="-128"/>
              </a:rPr>
              <a:t>(Hot Strip Mill)</a:t>
            </a:r>
            <a:r>
              <a:rPr lang="en-US" sz="1600" b="1" dirty="0">
                <a:solidFill>
                  <a:srgbClr val="0C2340"/>
                </a:solidFill>
              </a:rPr>
              <a:t>		- </a:t>
            </a:r>
            <a:r>
              <a:rPr lang="en-US" sz="1600" b="1" dirty="0">
                <a:solidFill>
                  <a:srgbClr val="0C2340"/>
                </a:solidFill>
                <a:latin typeface="Arial" pitchFamily="34" charset="0"/>
                <a:ea typeface="ＭＳ Ｐゴシック" charset="-128"/>
              </a:rPr>
              <a:t>Suspicion of Rolled-in Scale Defects</a:t>
            </a:r>
          </a:p>
          <a:p>
            <a:pPr marL="457200" lvl="1" indent="-457200" defTabSz="914400" fontAlgn="base">
              <a:lnSpc>
                <a:spcPct val="110000"/>
              </a:lnSpc>
              <a:spcBef>
                <a:spcPts val="0"/>
              </a:spcBef>
              <a:spcAft>
                <a:spcPct val="0"/>
              </a:spcAft>
              <a:buClrTx/>
              <a:buNone/>
              <a:defRPr/>
            </a:pPr>
            <a:r>
              <a:rPr lang="en-US" sz="1600" b="1" dirty="0">
                <a:solidFill>
                  <a:srgbClr val="0C2340"/>
                </a:solidFill>
              </a:rPr>
              <a:t>						     </a:t>
            </a:r>
            <a:r>
              <a:rPr lang="en-US" sz="1600" b="1" dirty="0">
                <a:solidFill>
                  <a:srgbClr val="0C2340"/>
                </a:solidFill>
                <a:latin typeface="Arial" pitchFamily="34" charset="0"/>
                <a:ea typeface="ＭＳ Ｐゴシック" charset="-128"/>
              </a:rPr>
              <a:t>(from Surface Inspection System)</a:t>
            </a:r>
          </a:p>
          <a:p>
            <a:pPr marL="0" indent="0" defTabSz="914400" fontAlgn="base">
              <a:lnSpc>
                <a:spcPct val="110000"/>
              </a:lnSpc>
              <a:spcBef>
                <a:spcPts val="0"/>
              </a:spcBef>
              <a:spcAft>
                <a:spcPct val="0"/>
              </a:spcAft>
              <a:buClrTx/>
              <a:buNone/>
              <a:defRPr/>
            </a:pPr>
            <a:r>
              <a:rPr lang="en-US" b="1" cap="all" dirty="0">
                <a:solidFill>
                  <a:srgbClr val="0C2340"/>
                </a:solidFill>
                <a:latin typeface="Arial" pitchFamily="34" charset="0"/>
                <a:ea typeface="ＭＳ Ｐゴシック" charset="-128"/>
              </a:rPr>
              <a:t>Possible compensations</a:t>
            </a:r>
          </a:p>
          <a:p>
            <a:pPr marL="177800" lvl="1" indent="-177800" defTabSz="914400" fontAlgn="base">
              <a:lnSpc>
                <a:spcPct val="110000"/>
              </a:lnSpc>
              <a:spcBef>
                <a:spcPts val="0"/>
              </a:spcBef>
              <a:spcAft>
                <a:spcPct val="0"/>
              </a:spcAft>
              <a:buClrTx/>
              <a:buFont typeface="+mj-lt"/>
              <a:buAutoNum type="arabicPeriod"/>
              <a:defRPr/>
            </a:pPr>
            <a:r>
              <a:rPr lang="en-US" sz="1600" dirty="0">
                <a:solidFill>
                  <a:srgbClr val="407459"/>
                </a:solidFill>
                <a:latin typeface="Arial" pitchFamily="34" charset="0"/>
                <a:ea typeface="ＭＳ Ｐゴシック" charset="-128"/>
              </a:rPr>
              <a:t>Adapt / slow down pickling speed</a:t>
            </a:r>
          </a:p>
          <a:p>
            <a:pPr marL="177800" lvl="1" indent="-177800" defTabSz="914400" fontAlgn="base">
              <a:lnSpc>
                <a:spcPct val="110000"/>
              </a:lnSpc>
              <a:spcBef>
                <a:spcPts val="0"/>
              </a:spcBef>
              <a:spcAft>
                <a:spcPct val="0"/>
              </a:spcAft>
              <a:buClrTx/>
              <a:buFont typeface="+mj-lt"/>
              <a:buAutoNum type="arabicPeriod"/>
              <a:defRPr/>
            </a:pPr>
            <a:r>
              <a:rPr lang="en-US" sz="1600" dirty="0">
                <a:solidFill>
                  <a:srgbClr val="0070C0"/>
                </a:solidFill>
                <a:latin typeface="Arial" pitchFamily="34" charset="0"/>
                <a:ea typeface="ＭＳ Ｐゴシック" charset="-128"/>
              </a:rPr>
              <a:t>Adapt annealing cycle on annealing furnace of CAL (Continuous Annealing Line)</a:t>
            </a:r>
          </a:p>
          <a:p>
            <a:pPr marL="177800" lvl="1" indent="-177800" defTabSz="914400" fontAlgn="base">
              <a:lnSpc>
                <a:spcPct val="110000"/>
              </a:lnSpc>
              <a:spcBef>
                <a:spcPts val="0"/>
              </a:spcBef>
              <a:spcAft>
                <a:spcPct val="0"/>
              </a:spcAft>
              <a:buClrTx/>
              <a:buFont typeface="+mj-lt"/>
              <a:buAutoNum type="arabicPeriod"/>
              <a:defRPr/>
            </a:pPr>
            <a:r>
              <a:rPr lang="en-US" sz="1600" dirty="0">
                <a:solidFill>
                  <a:srgbClr val="E87722"/>
                </a:solidFill>
                <a:latin typeface="Arial" pitchFamily="34" charset="0"/>
                <a:ea typeface="ＭＳ Ｐゴシック" charset="-128"/>
              </a:rPr>
              <a:t>Adapt annealing cycle on annealing furnace of CGL (Continuous Galvanizing Line)</a:t>
            </a:r>
          </a:p>
          <a:p>
            <a:pPr marL="177800" lvl="1" indent="-177800" defTabSz="914400" fontAlgn="base">
              <a:lnSpc>
                <a:spcPct val="110000"/>
              </a:lnSpc>
              <a:spcBef>
                <a:spcPts val="0"/>
              </a:spcBef>
              <a:spcAft>
                <a:spcPct val="0"/>
              </a:spcAft>
              <a:buClrTx/>
              <a:buFont typeface="+mj-lt"/>
              <a:buAutoNum type="arabicPeriod"/>
              <a:defRPr/>
            </a:pPr>
            <a:r>
              <a:rPr lang="en-US" sz="1600" dirty="0">
                <a:solidFill>
                  <a:srgbClr val="F2A900">
                    <a:lumMod val="50000"/>
                  </a:srgbClr>
                </a:solidFill>
                <a:latin typeface="Arial" pitchFamily="34" charset="0"/>
                <a:ea typeface="ＭＳ Ｐゴシック" charset="-128"/>
              </a:rPr>
              <a:t>Downgrade and re-allocate an appropriate production order</a:t>
            </a:r>
          </a:p>
        </p:txBody>
      </p:sp>
      <p:sp>
        <p:nvSpPr>
          <p:cNvPr id="6" name="Rectangle 5">
            <a:extLst>
              <a:ext uri="{FF2B5EF4-FFF2-40B4-BE49-F238E27FC236}">
                <a16:creationId xmlns:a16="http://schemas.microsoft.com/office/drawing/2014/main" id="{ADC4F816-6A32-4283-BE07-E3142EAC29CF}"/>
              </a:ext>
            </a:extLst>
          </p:cNvPr>
          <p:cNvSpPr/>
          <p:nvPr/>
        </p:nvSpPr>
        <p:spPr>
          <a:xfrm>
            <a:off x="1828206" y="1737239"/>
            <a:ext cx="6058580" cy="369332"/>
          </a:xfrm>
          <a:prstGeom prst="rect">
            <a:avLst/>
          </a:prstGeom>
        </p:spPr>
        <p:txBody>
          <a:bodyPr wrap="square">
            <a:spAutoFit/>
          </a:bodyPr>
          <a:lstStyle/>
          <a:p>
            <a:pPr marL="0" indent="0">
              <a:buNone/>
            </a:pPr>
            <a:r>
              <a:rPr lang="en-US" dirty="0">
                <a:solidFill>
                  <a:srgbClr val="000000"/>
                </a:solidFill>
              </a:rPr>
              <a:t>Compensational Actions Across Processing Units</a:t>
            </a:r>
          </a:p>
        </p:txBody>
      </p:sp>
      <p:sp>
        <p:nvSpPr>
          <p:cNvPr id="7" name="Footer Placeholder 6">
            <a:extLst>
              <a:ext uri="{FF2B5EF4-FFF2-40B4-BE49-F238E27FC236}">
                <a16:creationId xmlns:a16="http://schemas.microsoft.com/office/drawing/2014/main" id="{9632A8DB-09E1-56D0-2136-29C9CADC5F73}"/>
              </a:ext>
            </a:extLst>
          </p:cNvPr>
          <p:cNvSpPr>
            <a:spLocks noGrp="1"/>
          </p:cNvSpPr>
          <p:nvPr>
            <p:ph type="ftr" sz="quarter" idx="11"/>
          </p:nvPr>
        </p:nvSpPr>
        <p:spPr/>
        <p:txBody>
          <a:bodyPr/>
          <a:lstStyle/>
          <a:p>
            <a:r>
              <a:rPr lang="en-US" noProof="0" dirty="0"/>
              <a:t>Georg Weichhart / DT</a:t>
            </a:r>
          </a:p>
        </p:txBody>
      </p:sp>
      <p:sp>
        <p:nvSpPr>
          <p:cNvPr id="8" name="TextBox 7">
            <a:extLst>
              <a:ext uri="{FF2B5EF4-FFF2-40B4-BE49-F238E27FC236}">
                <a16:creationId xmlns:a16="http://schemas.microsoft.com/office/drawing/2014/main" id="{81494650-F4EE-6B9B-F055-5BD03AE52CB1}"/>
              </a:ext>
            </a:extLst>
          </p:cNvPr>
          <p:cNvSpPr txBox="1"/>
          <p:nvPr/>
        </p:nvSpPr>
        <p:spPr>
          <a:xfrm>
            <a:off x="1927077" y="3079368"/>
            <a:ext cx="1277125" cy="499335"/>
          </a:xfrm>
          <a:prstGeom prst="rect">
            <a:avLst/>
          </a:prstGeom>
        </p:spPr>
        <p:txBody>
          <a:bodyPr vert="horz" wrap="square" lIns="0" tIns="0" rIns="0" bIns="0" rtlCol="0">
            <a:noAutofit/>
          </a:bodyPr>
          <a:lstStyle/>
          <a:p>
            <a:pPr marL="0" indent="0" algn="l">
              <a:buClr>
                <a:schemeClr val="accent1"/>
              </a:buClr>
              <a:buNone/>
            </a:pPr>
            <a:r>
              <a:rPr lang="en-US" sz="1000" dirty="0"/>
              <a:t>Hot Metal </a:t>
            </a:r>
            <a:br>
              <a:rPr lang="en-US" sz="1000" dirty="0"/>
            </a:br>
            <a:r>
              <a:rPr lang="en-US" sz="1000" dirty="0"/>
              <a:t>Desulfurization / Dephosphorization</a:t>
            </a:r>
          </a:p>
        </p:txBody>
      </p:sp>
      <p:sp>
        <p:nvSpPr>
          <p:cNvPr id="21" name="TextBox 20">
            <a:extLst>
              <a:ext uri="{FF2B5EF4-FFF2-40B4-BE49-F238E27FC236}">
                <a16:creationId xmlns:a16="http://schemas.microsoft.com/office/drawing/2014/main" id="{97342EC3-2E3D-6E4D-3CB8-18D320301909}"/>
              </a:ext>
            </a:extLst>
          </p:cNvPr>
          <p:cNvSpPr txBox="1"/>
          <p:nvPr/>
        </p:nvSpPr>
        <p:spPr>
          <a:xfrm>
            <a:off x="3329209" y="3079368"/>
            <a:ext cx="1277125" cy="499335"/>
          </a:xfrm>
          <a:prstGeom prst="rect">
            <a:avLst/>
          </a:prstGeom>
        </p:spPr>
        <p:txBody>
          <a:bodyPr vert="horz" wrap="square" lIns="0" tIns="0" rIns="0" bIns="0" rtlCol="0">
            <a:noAutofit/>
          </a:bodyPr>
          <a:lstStyle/>
          <a:p>
            <a:pPr marL="0" indent="0" algn="l">
              <a:buClr>
                <a:schemeClr val="accent1"/>
              </a:buClr>
              <a:buNone/>
            </a:pPr>
            <a:r>
              <a:rPr lang="en-US" sz="1000" dirty="0"/>
              <a:t>Basic </a:t>
            </a:r>
            <a:r>
              <a:rPr lang="en-US" sz="1000" dirty="0" err="1"/>
              <a:t>Oxigen</a:t>
            </a:r>
            <a:r>
              <a:rPr lang="en-US" sz="1000" dirty="0"/>
              <a:t> Furnace</a:t>
            </a:r>
            <a:br>
              <a:rPr lang="en-US" sz="1000" dirty="0"/>
            </a:br>
            <a:r>
              <a:rPr lang="en-US" sz="1000" dirty="0"/>
              <a:t>Linz / </a:t>
            </a:r>
            <a:r>
              <a:rPr lang="en-US" sz="1000" dirty="0" err="1"/>
              <a:t>Donawitz</a:t>
            </a:r>
            <a:r>
              <a:rPr lang="en-US" sz="1000" dirty="0"/>
              <a:t> Converter</a:t>
            </a:r>
          </a:p>
        </p:txBody>
      </p:sp>
      <p:sp>
        <p:nvSpPr>
          <p:cNvPr id="22" name="TextBox 21">
            <a:extLst>
              <a:ext uri="{FF2B5EF4-FFF2-40B4-BE49-F238E27FC236}">
                <a16:creationId xmlns:a16="http://schemas.microsoft.com/office/drawing/2014/main" id="{436435D8-23E6-D097-5EB7-0D97EA9C494B}"/>
              </a:ext>
            </a:extLst>
          </p:cNvPr>
          <p:cNvSpPr txBox="1"/>
          <p:nvPr/>
        </p:nvSpPr>
        <p:spPr>
          <a:xfrm>
            <a:off x="4667730" y="3193646"/>
            <a:ext cx="895069" cy="181891"/>
          </a:xfrm>
          <a:prstGeom prst="rect">
            <a:avLst/>
          </a:prstGeom>
        </p:spPr>
        <p:txBody>
          <a:bodyPr vert="horz" wrap="square" lIns="0" tIns="0" rIns="0" bIns="0" rtlCol="0">
            <a:noAutofit/>
          </a:bodyPr>
          <a:lstStyle/>
          <a:p>
            <a:pPr marL="0" indent="0" algn="l">
              <a:buClr>
                <a:schemeClr val="accent1"/>
              </a:buClr>
              <a:buNone/>
            </a:pPr>
            <a:endParaRPr lang="en-US" dirty="0" err="1"/>
          </a:p>
        </p:txBody>
      </p:sp>
      <p:sp>
        <p:nvSpPr>
          <p:cNvPr id="23" name="TextBox 22">
            <a:extLst>
              <a:ext uri="{FF2B5EF4-FFF2-40B4-BE49-F238E27FC236}">
                <a16:creationId xmlns:a16="http://schemas.microsoft.com/office/drawing/2014/main" id="{F6D18B45-758B-5467-8025-F471F23D8C13}"/>
              </a:ext>
            </a:extLst>
          </p:cNvPr>
          <p:cNvSpPr txBox="1"/>
          <p:nvPr/>
        </p:nvSpPr>
        <p:spPr>
          <a:xfrm>
            <a:off x="4737817" y="3101409"/>
            <a:ext cx="662086" cy="410139"/>
          </a:xfrm>
          <a:prstGeom prst="rect">
            <a:avLst/>
          </a:prstGeom>
        </p:spPr>
        <p:txBody>
          <a:bodyPr vert="horz" wrap="square" lIns="0" tIns="0" rIns="0" bIns="0" rtlCol="0">
            <a:noAutofit/>
          </a:bodyPr>
          <a:lstStyle/>
          <a:p>
            <a:pPr marL="0" indent="0" algn="l">
              <a:buClr>
                <a:schemeClr val="accent1"/>
              </a:buClr>
              <a:buNone/>
            </a:pPr>
            <a:r>
              <a:rPr lang="en-US" sz="700" dirty="0" err="1"/>
              <a:t>Ruhrstahl</a:t>
            </a:r>
            <a:r>
              <a:rPr lang="en-US" sz="700" dirty="0"/>
              <a:t> Heraeus Degassing system - Oxygen Blowing</a:t>
            </a:r>
          </a:p>
        </p:txBody>
      </p:sp>
    </p:spTree>
    <p:extLst>
      <p:ext uri="{BB962C8B-B14F-4D97-AF65-F5344CB8AC3E}">
        <p14:creationId xmlns:p14="http://schemas.microsoft.com/office/powerpoint/2010/main" val="1685000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EAD57B-1E2D-420D-9A06-7751A58CE282}"/>
              </a:ext>
            </a:extLst>
          </p:cNvPr>
          <p:cNvSpPr>
            <a:spLocks noGrp="1"/>
          </p:cNvSpPr>
          <p:nvPr>
            <p:ph type="title"/>
          </p:nvPr>
        </p:nvSpPr>
        <p:spPr/>
        <p:txBody>
          <a:bodyPr/>
          <a:lstStyle/>
          <a:p>
            <a:r>
              <a:rPr lang="en-US" dirty="0"/>
              <a:t>Preparation </a:t>
            </a:r>
            <a:r>
              <a:rPr lang="en-US" dirty="0">
                <a:latin typeface="Symbol" panose="05050102010706020507" pitchFamily="18" charset="2"/>
              </a:rPr>
              <a:t>®</a:t>
            </a:r>
            <a:r>
              <a:rPr lang="en-US" dirty="0"/>
              <a:t> Statistics</a:t>
            </a:r>
            <a:r>
              <a:rPr lang="en-US" dirty="0">
                <a:latin typeface="Symbol" panose="05050102010706020507" pitchFamily="18" charset="2"/>
              </a:rPr>
              <a:t>®</a:t>
            </a:r>
            <a:r>
              <a:rPr lang="en-US" dirty="0"/>
              <a:t> AI </a:t>
            </a:r>
            <a:r>
              <a:rPr lang="en-US" dirty="0">
                <a:latin typeface="Symbol" panose="05050102010706020507" pitchFamily="18" charset="2"/>
              </a:rPr>
              <a:t>® </a:t>
            </a:r>
            <a:r>
              <a:rPr lang="en-US" dirty="0">
                <a:latin typeface="+mj-lt"/>
              </a:rPr>
              <a:t>Modelling</a:t>
            </a:r>
            <a:r>
              <a:rPr lang="en-US" dirty="0">
                <a:latin typeface="Symbol" panose="05050102010706020507" pitchFamily="18" charset="2"/>
              </a:rPr>
              <a:t> ®</a:t>
            </a:r>
            <a:r>
              <a:rPr lang="en-US" dirty="0">
                <a:latin typeface="+mj-lt"/>
              </a:rPr>
              <a:t> </a:t>
            </a:r>
            <a:r>
              <a:rPr lang="en-US" dirty="0"/>
              <a:t>Deployment</a:t>
            </a:r>
          </a:p>
        </p:txBody>
      </p:sp>
      <p:sp>
        <p:nvSpPr>
          <p:cNvPr id="3" name="Text Placeholder 2">
            <a:extLst>
              <a:ext uri="{FF2B5EF4-FFF2-40B4-BE49-F238E27FC236}">
                <a16:creationId xmlns:a16="http://schemas.microsoft.com/office/drawing/2014/main" id="{3710A956-6BCD-15D8-A2B7-8E209BABF200}"/>
              </a:ext>
            </a:extLst>
          </p:cNvPr>
          <p:cNvSpPr>
            <a:spLocks noGrp="1"/>
          </p:cNvSpPr>
          <p:nvPr>
            <p:ph type="body" sz="quarter" idx="13"/>
          </p:nvPr>
        </p:nvSpPr>
        <p:spPr/>
        <p:txBody>
          <a:bodyPr/>
          <a:lstStyle/>
          <a:p>
            <a:r>
              <a:rPr lang="en-US" dirty="0"/>
              <a:t>Megatrend Digitalization</a:t>
            </a:r>
          </a:p>
        </p:txBody>
      </p:sp>
      <p:grpSp>
        <p:nvGrpSpPr>
          <p:cNvPr id="217" name="Group 216">
            <a:extLst>
              <a:ext uri="{FF2B5EF4-FFF2-40B4-BE49-F238E27FC236}">
                <a16:creationId xmlns:a16="http://schemas.microsoft.com/office/drawing/2014/main" id="{CD5CEF9F-1D76-420C-96A9-C16744854F80}"/>
              </a:ext>
            </a:extLst>
          </p:cNvPr>
          <p:cNvGrpSpPr/>
          <p:nvPr/>
        </p:nvGrpSpPr>
        <p:grpSpPr>
          <a:xfrm>
            <a:off x="1945177" y="2304355"/>
            <a:ext cx="8278894" cy="719903"/>
            <a:chOff x="451602" y="1702782"/>
            <a:chExt cx="8278894" cy="719903"/>
          </a:xfrm>
        </p:grpSpPr>
        <p:sp>
          <p:nvSpPr>
            <p:cNvPr id="218" name="Freeform: Shape 217">
              <a:extLst>
                <a:ext uri="{FF2B5EF4-FFF2-40B4-BE49-F238E27FC236}">
                  <a16:creationId xmlns:a16="http://schemas.microsoft.com/office/drawing/2014/main" id="{96371753-1232-4E45-A618-E2ACB5949BC4}"/>
                </a:ext>
              </a:extLst>
            </p:cNvPr>
            <p:cNvSpPr/>
            <p:nvPr/>
          </p:nvSpPr>
          <p:spPr>
            <a:xfrm>
              <a:off x="451602" y="1702782"/>
              <a:ext cx="1799759" cy="719903"/>
            </a:xfrm>
            <a:custGeom>
              <a:avLst/>
              <a:gdLst>
                <a:gd name="connsiteX0" fmla="*/ 0 w 1799759"/>
                <a:gd name="connsiteY0" fmla="*/ 0 h 719903"/>
                <a:gd name="connsiteX1" fmla="*/ 1439808 w 1799759"/>
                <a:gd name="connsiteY1" fmla="*/ 0 h 719903"/>
                <a:gd name="connsiteX2" fmla="*/ 1799759 w 1799759"/>
                <a:gd name="connsiteY2" fmla="*/ 359952 h 719903"/>
                <a:gd name="connsiteX3" fmla="*/ 1439808 w 1799759"/>
                <a:gd name="connsiteY3" fmla="*/ 719903 h 719903"/>
                <a:gd name="connsiteX4" fmla="*/ 0 w 1799759"/>
                <a:gd name="connsiteY4" fmla="*/ 719903 h 719903"/>
                <a:gd name="connsiteX5" fmla="*/ 359952 w 1799759"/>
                <a:gd name="connsiteY5" fmla="*/ 359952 h 719903"/>
                <a:gd name="connsiteX6" fmla="*/ 0 w 1799759"/>
                <a:gd name="connsiteY6" fmla="*/ 0 h 719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99759" h="719903">
                  <a:moveTo>
                    <a:pt x="0" y="0"/>
                  </a:moveTo>
                  <a:lnTo>
                    <a:pt x="1439808" y="0"/>
                  </a:lnTo>
                  <a:lnTo>
                    <a:pt x="1799759" y="359952"/>
                  </a:lnTo>
                  <a:lnTo>
                    <a:pt x="1439808" y="719903"/>
                  </a:lnTo>
                  <a:lnTo>
                    <a:pt x="0" y="719903"/>
                  </a:lnTo>
                  <a:lnTo>
                    <a:pt x="359952" y="359952"/>
                  </a:lnTo>
                  <a:lnTo>
                    <a:pt x="0" y="0"/>
                  </a:lnTo>
                  <a:close/>
                </a:path>
              </a:pathLst>
            </a:custGeom>
            <a:solidFill>
              <a:srgbClr val="00587C"/>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407958" tIns="16002" rIns="375953" bIns="16002" numCol="1" spcCol="1270" anchor="ctr" anchorCtr="0">
              <a:noAutofit/>
            </a:bodyPr>
            <a:lstStyle/>
            <a:p>
              <a:pPr marL="0" indent="0" algn="ctr" defTabSz="533400">
                <a:lnSpc>
                  <a:spcPct val="90000"/>
                </a:lnSpc>
                <a:spcBef>
                  <a:spcPct val="0"/>
                </a:spcBef>
                <a:spcAft>
                  <a:spcPct val="35000"/>
                </a:spcAft>
                <a:buNone/>
              </a:pPr>
              <a:r>
                <a:rPr lang="en-US" sz="1200" dirty="0">
                  <a:solidFill>
                    <a:schemeClr val="bg1">
                      <a:lumMod val="85000"/>
                    </a:schemeClr>
                  </a:solidFill>
                </a:rPr>
                <a:t>Select data,</a:t>
              </a:r>
            </a:p>
            <a:p>
              <a:pPr marL="0" indent="0" algn="ctr" defTabSz="533400">
                <a:lnSpc>
                  <a:spcPct val="90000"/>
                </a:lnSpc>
                <a:spcBef>
                  <a:spcPct val="0"/>
                </a:spcBef>
                <a:spcAft>
                  <a:spcPct val="35000"/>
                </a:spcAft>
                <a:buNone/>
              </a:pPr>
              <a:r>
                <a:rPr lang="en-US" sz="1200" dirty="0">
                  <a:solidFill>
                    <a:schemeClr val="bg1">
                      <a:lumMod val="85000"/>
                    </a:schemeClr>
                  </a:solidFill>
                </a:rPr>
                <a:t>add features</a:t>
              </a:r>
            </a:p>
          </p:txBody>
        </p:sp>
        <p:sp>
          <p:nvSpPr>
            <p:cNvPr id="219" name="Freeform: Shape 218">
              <a:extLst>
                <a:ext uri="{FF2B5EF4-FFF2-40B4-BE49-F238E27FC236}">
                  <a16:creationId xmlns:a16="http://schemas.microsoft.com/office/drawing/2014/main" id="{D03D1777-35FB-4893-BF96-0CEB1C303C52}"/>
                </a:ext>
              </a:extLst>
            </p:cNvPr>
            <p:cNvSpPr/>
            <p:nvPr/>
          </p:nvSpPr>
          <p:spPr>
            <a:xfrm>
              <a:off x="2071386" y="1702782"/>
              <a:ext cx="1799759" cy="719903"/>
            </a:xfrm>
            <a:custGeom>
              <a:avLst/>
              <a:gdLst>
                <a:gd name="connsiteX0" fmla="*/ 0 w 1799759"/>
                <a:gd name="connsiteY0" fmla="*/ 0 h 719903"/>
                <a:gd name="connsiteX1" fmla="*/ 1439808 w 1799759"/>
                <a:gd name="connsiteY1" fmla="*/ 0 h 719903"/>
                <a:gd name="connsiteX2" fmla="*/ 1799759 w 1799759"/>
                <a:gd name="connsiteY2" fmla="*/ 359952 h 719903"/>
                <a:gd name="connsiteX3" fmla="*/ 1439808 w 1799759"/>
                <a:gd name="connsiteY3" fmla="*/ 719903 h 719903"/>
                <a:gd name="connsiteX4" fmla="*/ 0 w 1799759"/>
                <a:gd name="connsiteY4" fmla="*/ 719903 h 719903"/>
                <a:gd name="connsiteX5" fmla="*/ 359952 w 1799759"/>
                <a:gd name="connsiteY5" fmla="*/ 359952 h 719903"/>
                <a:gd name="connsiteX6" fmla="*/ 0 w 1799759"/>
                <a:gd name="connsiteY6" fmla="*/ 0 h 719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99759" h="719903">
                  <a:moveTo>
                    <a:pt x="0" y="0"/>
                  </a:moveTo>
                  <a:lnTo>
                    <a:pt x="1439808" y="0"/>
                  </a:lnTo>
                  <a:lnTo>
                    <a:pt x="1799759" y="359952"/>
                  </a:lnTo>
                  <a:lnTo>
                    <a:pt x="1439808" y="719903"/>
                  </a:lnTo>
                  <a:lnTo>
                    <a:pt x="0" y="719903"/>
                  </a:lnTo>
                  <a:lnTo>
                    <a:pt x="359952" y="359952"/>
                  </a:lnTo>
                  <a:lnTo>
                    <a:pt x="0" y="0"/>
                  </a:lnTo>
                  <a:close/>
                </a:path>
              </a:pathLst>
            </a:custGeom>
            <a:solidFill>
              <a:srgbClr val="00587C"/>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407958" tIns="16002" rIns="375953" bIns="16002" numCol="1" spcCol="1270" anchor="ctr" anchorCtr="0">
              <a:noAutofit/>
            </a:bodyPr>
            <a:lstStyle/>
            <a:p>
              <a:pPr marL="0" indent="0" algn="ctr" defTabSz="533400">
                <a:lnSpc>
                  <a:spcPct val="90000"/>
                </a:lnSpc>
                <a:spcBef>
                  <a:spcPct val="0"/>
                </a:spcBef>
                <a:spcAft>
                  <a:spcPct val="35000"/>
                </a:spcAft>
                <a:buNone/>
              </a:pPr>
              <a:r>
                <a:rPr lang="en-US" sz="1200" dirty="0">
                  <a:solidFill>
                    <a:schemeClr val="bg1">
                      <a:lumMod val="85000"/>
                    </a:schemeClr>
                  </a:solidFill>
                </a:rPr>
                <a:t>Clean,</a:t>
              </a:r>
            </a:p>
            <a:p>
              <a:pPr marL="0" indent="0" algn="ctr" defTabSz="533400">
                <a:lnSpc>
                  <a:spcPct val="90000"/>
                </a:lnSpc>
                <a:spcBef>
                  <a:spcPct val="0"/>
                </a:spcBef>
                <a:spcAft>
                  <a:spcPct val="35000"/>
                </a:spcAft>
                <a:buNone/>
              </a:pPr>
              <a:r>
                <a:rPr lang="en-US" sz="1200" dirty="0">
                  <a:solidFill>
                    <a:schemeClr val="bg1">
                      <a:lumMod val="85000"/>
                    </a:schemeClr>
                  </a:solidFill>
                </a:rPr>
                <a:t>integrate</a:t>
              </a:r>
            </a:p>
          </p:txBody>
        </p:sp>
        <p:sp>
          <p:nvSpPr>
            <p:cNvPr id="220" name="Freeform: Shape 219">
              <a:extLst>
                <a:ext uri="{FF2B5EF4-FFF2-40B4-BE49-F238E27FC236}">
                  <a16:creationId xmlns:a16="http://schemas.microsoft.com/office/drawing/2014/main" id="{7F284F0E-D403-420F-A5ED-94001B3D101C}"/>
                </a:ext>
              </a:extLst>
            </p:cNvPr>
            <p:cNvSpPr/>
            <p:nvPr/>
          </p:nvSpPr>
          <p:spPr>
            <a:xfrm>
              <a:off x="3691170" y="1702782"/>
              <a:ext cx="1799759" cy="719903"/>
            </a:xfrm>
            <a:custGeom>
              <a:avLst/>
              <a:gdLst>
                <a:gd name="connsiteX0" fmla="*/ 0 w 1799759"/>
                <a:gd name="connsiteY0" fmla="*/ 0 h 719903"/>
                <a:gd name="connsiteX1" fmla="*/ 1439808 w 1799759"/>
                <a:gd name="connsiteY1" fmla="*/ 0 h 719903"/>
                <a:gd name="connsiteX2" fmla="*/ 1799759 w 1799759"/>
                <a:gd name="connsiteY2" fmla="*/ 359952 h 719903"/>
                <a:gd name="connsiteX3" fmla="*/ 1439808 w 1799759"/>
                <a:gd name="connsiteY3" fmla="*/ 719903 h 719903"/>
                <a:gd name="connsiteX4" fmla="*/ 0 w 1799759"/>
                <a:gd name="connsiteY4" fmla="*/ 719903 h 719903"/>
                <a:gd name="connsiteX5" fmla="*/ 359952 w 1799759"/>
                <a:gd name="connsiteY5" fmla="*/ 359952 h 719903"/>
                <a:gd name="connsiteX6" fmla="*/ 0 w 1799759"/>
                <a:gd name="connsiteY6" fmla="*/ 0 h 719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99759" h="719903">
                  <a:moveTo>
                    <a:pt x="0" y="0"/>
                  </a:moveTo>
                  <a:lnTo>
                    <a:pt x="1439808" y="0"/>
                  </a:lnTo>
                  <a:lnTo>
                    <a:pt x="1799759" y="359952"/>
                  </a:lnTo>
                  <a:lnTo>
                    <a:pt x="1439808" y="719903"/>
                  </a:lnTo>
                  <a:lnTo>
                    <a:pt x="0" y="719903"/>
                  </a:lnTo>
                  <a:lnTo>
                    <a:pt x="359952" y="359952"/>
                  </a:lnTo>
                  <a:lnTo>
                    <a:pt x="0" y="0"/>
                  </a:lnTo>
                  <a:close/>
                </a:path>
              </a:pathLst>
            </a:custGeom>
            <a:solidFill>
              <a:srgbClr val="00587C"/>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407958" tIns="16002" rIns="375953" bIns="16002" numCol="1" spcCol="1270" anchor="ctr" anchorCtr="0">
              <a:noAutofit/>
            </a:bodyPr>
            <a:lstStyle/>
            <a:p>
              <a:pPr marL="0" indent="0" algn="ctr" defTabSz="533400">
                <a:lnSpc>
                  <a:spcPct val="90000"/>
                </a:lnSpc>
                <a:spcBef>
                  <a:spcPct val="0"/>
                </a:spcBef>
                <a:spcAft>
                  <a:spcPct val="35000"/>
                </a:spcAft>
                <a:buNone/>
              </a:pPr>
              <a:r>
                <a:rPr lang="en-US" sz="1200" dirty="0"/>
                <a:t>Transform, </a:t>
              </a:r>
              <a:r>
                <a:rPr lang="en-US" sz="1200" dirty="0" err="1"/>
                <a:t>inteoperable</a:t>
              </a:r>
              <a:endParaRPr lang="en-US" sz="1200" dirty="0"/>
            </a:p>
          </p:txBody>
        </p:sp>
        <p:sp>
          <p:nvSpPr>
            <p:cNvPr id="221" name="Freeform: Shape 220">
              <a:extLst>
                <a:ext uri="{FF2B5EF4-FFF2-40B4-BE49-F238E27FC236}">
                  <a16:creationId xmlns:a16="http://schemas.microsoft.com/office/drawing/2014/main" id="{5693BEE9-9281-4D77-A141-FF008115738E}"/>
                </a:ext>
              </a:extLst>
            </p:cNvPr>
            <p:cNvSpPr/>
            <p:nvPr/>
          </p:nvSpPr>
          <p:spPr>
            <a:xfrm>
              <a:off x="5310953" y="1702782"/>
              <a:ext cx="1799759" cy="719903"/>
            </a:xfrm>
            <a:custGeom>
              <a:avLst/>
              <a:gdLst>
                <a:gd name="connsiteX0" fmla="*/ 0 w 1799759"/>
                <a:gd name="connsiteY0" fmla="*/ 0 h 719903"/>
                <a:gd name="connsiteX1" fmla="*/ 1439808 w 1799759"/>
                <a:gd name="connsiteY1" fmla="*/ 0 h 719903"/>
                <a:gd name="connsiteX2" fmla="*/ 1799759 w 1799759"/>
                <a:gd name="connsiteY2" fmla="*/ 359952 h 719903"/>
                <a:gd name="connsiteX3" fmla="*/ 1439808 w 1799759"/>
                <a:gd name="connsiteY3" fmla="*/ 719903 h 719903"/>
                <a:gd name="connsiteX4" fmla="*/ 0 w 1799759"/>
                <a:gd name="connsiteY4" fmla="*/ 719903 h 719903"/>
                <a:gd name="connsiteX5" fmla="*/ 359952 w 1799759"/>
                <a:gd name="connsiteY5" fmla="*/ 359952 h 719903"/>
                <a:gd name="connsiteX6" fmla="*/ 0 w 1799759"/>
                <a:gd name="connsiteY6" fmla="*/ 0 h 719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99759" h="719903">
                  <a:moveTo>
                    <a:pt x="0" y="0"/>
                  </a:moveTo>
                  <a:lnTo>
                    <a:pt x="1439808" y="0"/>
                  </a:lnTo>
                  <a:lnTo>
                    <a:pt x="1799759" y="359952"/>
                  </a:lnTo>
                  <a:lnTo>
                    <a:pt x="1439808" y="719903"/>
                  </a:lnTo>
                  <a:lnTo>
                    <a:pt x="0" y="719903"/>
                  </a:lnTo>
                  <a:lnTo>
                    <a:pt x="359952" y="359952"/>
                  </a:lnTo>
                  <a:lnTo>
                    <a:pt x="0" y="0"/>
                  </a:lnTo>
                  <a:close/>
                </a:path>
              </a:pathLst>
            </a:custGeom>
            <a:solidFill>
              <a:srgbClr val="00587C"/>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407958" tIns="16002" rIns="375953" bIns="16002" numCol="1" spcCol="1270" anchor="ctr" anchorCtr="0">
              <a:noAutofit/>
            </a:bodyPr>
            <a:lstStyle/>
            <a:p>
              <a:pPr marL="0" indent="0" algn="ctr" defTabSz="533400">
                <a:lnSpc>
                  <a:spcPct val="90000"/>
                </a:lnSpc>
                <a:spcBef>
                  <a:spcPct val="0"/>
                </a:spcBef>
                <a:spcAft>
                  <a:spcPct val="35000"/>
                </a:spcAft>
                <a:buNone/>
              </a:pPr>
              <a:r>
                <a:rPr lang="en-US" sz="1200" dirty="0">
                  <a:solidFill>
                    <a:schemeClr val="bg1">
                      <a:lumMod val="85000"/>
                    </a:schemeClr>
                  </a:solidFill>
                </a:rPr>
                <a:t>Discretize, categorize</a:t>
              </a:r>
            </a:p>
          </p:txBody>
        </p:sp>
        <p:sp>
          <p:nvSpPr>
            <p:cNvPr id="222" name="Freeform: Shape 221">
              <a:extLst>
                <a:ext uri="{FF2B5EF4-FFF2-40B4-BE49-F238E27FC236}">
                  <a16:creationId xmlns:a16="http://schemas.microsoft.com/office/drawing/2014/main" id="{8D014D17-953D-4CC5-B692-351C1CB49081}"/>
                </a:ext>
              </a:extLst>
            </p:cNvPr>
            <p:cNvSpPr/>
            <p:nvPr/>
          </p:nvSpPr>
          <p:spPr>
            <a:xfrm>
              <a:off x="6930737" y="1702782"/>
              <a:ext cx="1799759" cy="719903"/>
            </a:xfrm>
            <a:custGeom>
              <a:avLst/>
              <a:gdLst>
                <a:gd name="connsiteX0" fmla="*/ 0 w 1799759"/>
                <a:gd name="connsiteY0" fmla="*/ 0 h 719903"/>
                <a:gd name="connsiteX1" fmla="*/ 1439808 w 1799759"/>
                <a:gd name="connsiteY1" fmla="*/ 0 h 719903"/>
                <a:gd name="connsiteX2" fmla="*/ 1799759 w 1799759"/>
                <a:gd name="connsiteY2" fmla="*/ 359952 h 719903"/>
                <a:gd name="connsiteX3" fmla="*/ 1439808 w 1799759"/>
                <a:gd name="connsiteY3" fmla="*/ 719903 h 719903"/>
                <a:gd name="connsiteX4" fmla="*/ 0 w 1799759"/>
                <a:gd name="connsiteY4" fmla="*/ 719903 h 719903"/>
                <a:gd name="connsiteX5" fmla="*/ 359952 w 1799759"/>
                <a:gd name="connsiteY5" fmla="*/ 359952 h 719903"/>
                <a:gd name="connsiteX6" fmla="*/ 0 w 1799759"/>
                <a:gd name="connsiteY6" fmla="*/ 0 h 719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99759" h="719903">
                  <a:moveTo>
                    <a:pt x="0" y="0"/>
                  </a:moveTo>
                  <a:lnTo>
                    <a:pt x="1439808" y="0"/>
                  </a:lnTo>
                  <a:lnTo>
                    <a:pt x="1799759" y="359952"/>
                  </a:lnTo>
                  <a:lnTo>
                    <a:pt x="1439808" y="719903"/>
                  </a:lnTo>
                  <a:lnTo>
                    <a:pt x="0" y="719903"/>
                  </a:lnTo>
                  <a:lnTo>
                    <a:pt x="359952" y="359952"/>
                  </a:lnTo>
                  <a:lnTo>
                    <a:pt x="0" y="0"/>
                  </a:lnTo>
                  <a:close/>
                </a:path>
              </a:pathLst>
            </a:custGeom>
            <a:solidFill>
              <a:schemeClr val="tx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407958" tIns="16002" rIns="375953" bIns="16002" numCol="1" spcCol="1270" anchor="ctr" anchorCtr="0">
              <a:noAutofit/>
            </a:bodyPr>
            <a:lstStyle/>
            <a:p>
              <a:pPr marL="0" indent="0" algn="ctr" defTabSz="533400">
                <a:lnSpc>
                  <a:spcPct val="90000"/>
                </a:lnSpc>
                <a:spcBef>
                  <a:spcPct val="0"/>
                </a:spcBef>
                <a:spcAft>
                  <a:spcPct val="35000"/>
                </a:spcAft>
                <a:buNone/>
              </a:pPr>
              <a:r>
                <a:rPr lang="en-US" sz="1200" dirty="0">
                  <a:solidFill>
                    <a:schemeClr val="bg1">
                      <a:lumMod val="85000"/>
                    </a:schemeClr>
                  </a:solidFill>
                </a:rPr>
                <a:t>Prepared data</a:t>
              </a:r>
            </a:p>
          </p:txBody>
        </p:sp>
      </p:grpSp>
      <p:pic>
        <p:nvPicPr>
          <p:cNvPr id="7" name="Picture 2" descr="http://1.bp.blogspot.com/-X0tRIP3f_DQ/Vcxwb_LjKkI/AAAAAAAABZE/7kn7Uxrgp3I/s1600/Data%2BModel%2B-%2B1.jpg">
            <a:extLst>
              <a:ext uri="{FF2B5EF4-FFF2-40B4-BE49-F238E27FC236}">
                <a16:creationId xmlns:a16="http://schemas.microsoft.com/office/drawing/2014/main" id="{072AA5AD-F573-47CA-AA9D-01A596D824B8}"/>
              </a:ext>
            </a:extLst>
          </p:cNvPr>
          <p:cNvPicPr>
            <a:picLocks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5223978" y="3020485"/>
            <a:ext cx="1400722" cy="720000"/>
          </a:xfrm>
          <a:prstGeom prst="rect">
            <a:avLst/>
          </a:prstGeom>
          <a:solidFill>
            <a:srgbClr val="75787B"/>
          </a:solidFill>
          <a:ln>
            <a:solidFill>
              <a:srgbClr val="75787B"/>
            </a:solidFill>
          </a:ln>
        </p:spPr>
      </p:pic>
      <p:pic>
        <p:nvPicPr>
          <p:cNvPr id="8" name="Picture 2" descr="Bildergebnis für classification">
            <a:extLst>
              <a:ext uri="{FF2B5EF4-FFF2-40B4-BE49-F238E27FC236}">
                <a16:creationId xmlns:a16="http://schemas.microsoft.com/office/drawing/2014/main" id="{09440183-0BDF-4EBC-A291-413269F8776A}"/>
              </a:ext>
            </a:extLst>
          </p:cNvPr>
          <p:cNvPicPr>
            <a:picLocks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840194" y="3020117"/>
            <a:ext cx="1397810" cy="720000"/>
          </a:xfrm>
          <a:prstGeom prst="rect">
            <a:avLst/>
          </a:prstGeom>
          <a:noFill/>
          <a:ln>
            <a:solidFill>
              <a:schemeClr val="bg1">
                <a:lumMod val="65000"/>
              </a:schemeClr>
            </a:solidFill>
          </a:ln>
          <a:extLst>
            <a:ext uri="{909E8E84-426E-40DD-AFC4-6F175D3DCCD1}">
              <a14:hiddenFill xmlns:a14="http://schemas.microsoft.com/office/drawing/2010/main">
                <a:solidFill>
                  <a:srgbClr val="FFFFFF"/>
                </a:solidFill>
              </a14:hiddenFill>
            </a:ext>
          </a:extLst>
        </p:spPr>
      </p:pic>
      <p:pic>
        <p:nvPicPr>
          <p:cNvPr id="17" name="Picture 4" descr="https://www.knime.com/sites/default/files/fastq_stats.png">
            <a:extLst>
              <a:ext uri="{FF2B5EF4-FFF2-40B4-BE49-F238E27FC236}">
                <a16:creationId xmlns:a16="http://schemas.microsoft.com/office/drawing/2014/main" id="{B49A05E5-A6C7-419B-A978-CB7A1C441B5C}"/>
              </a:ext>
            </a:extLst>
          </p:cNvPr>
          <p:cNvPicPr>
            <a:picLocks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1995050" y="3017387"/>
            <a:ext cx="1383761" cy="720000"/>
          </a:xfrm>
          <a:prstGeom prst="rect">
            <a:avLst/>
          </a:prstGeom>
          <a:noFill/>
          <a:ln>
            <a:solidFill>
              <a:srgbClr val="97999B"/>
            </a:solidFill>
          </a:ln>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a16="http://schemas.microsoft.com/office/drawing/2014/main" id="{6FEA5C31-3774-4513-90F1-BD7260C556A9}"/>
              </a:ext>
            </a:extLst>
          </p:cNvPr>
          <p:cNvSpPr/>
          <p:nvPr/>
        </p:nvSpPr>
        <p:spPr bwMode="auto">
          <a:xfrm>
            <a:off x="3599025" y="3016407"/>
            <a:ext cx="1396788" cy="720000"/>
          </a:xfrm>
          <a:prstGeom prst="rect">
            <a:avLst/>
          </a:prstGeom>
          <a:solidFill>
            <a:schemeClr val="bg1"/>
          </a:solidFill>
          <a:ln>
            <a:solidFill>
              <a:srgbClr val="75787B"/>
            </a:solidFill>
          </a:ln>
          <a:effectLst/>
        </p:spPr>
        <p:txBody>
          <a:bodyPr rot="0" spcFirstLastPara="0" vertOverflow="overflow" horzOverflow="overflow" vert="horz" wrap="square" lIns="108000" tIns="54000" rIns="108000" bIns="54000" numCol="1" spcCol="72000" rtlCol="0" fromWordArt="0" anchor="ctr" anchorCtr="0" forceAA="0" compatLnSpc="1">
            <a:prstTxWarp prst="textNoShape">
              <a:avLst/>
            </a:prstTxWarp>
            <a:noAutofit/>
          </a:bodyPr>
          <a:lstStyle/>
          <a:p>
            <a:pPr algn="ctr">
              <a:lnSpc>
                <a:spcPct val="110000"/>
              </a:lnSpc>
              <a:spcBef>
                <a:spcPct val="0"/>
              </a:spcBef>
              <a:buNone/>
            </a:pPr>
            <a:endParaRPr lang="en-US" sz="1600" b="1" dirty="0" err="1"/>
          </a:p>
        </p:txBody>
      </p:sp>
      <p:pic>
        <p:nvPicPr>
          <p:cNvPr id="19" name="Picture 2" descr="Bildergebnis für data cleaning">
            <a:extLst>
              <a:ext uri="{FF2B5EF4-FFF2-40B4-BE49-F238E27FC236}">
                <a16:creationId xmlns:a16="http://schemas.microsoft.com/office/drawing/2014/main" id="{5379D18B-1988-4602-A68B-504D79C8BB6F}"/>
              </a:ext>
            </a:extLst>
          </p:cNvPr>
          <p:cNvPicPr>
            <a:picLocks noChangeAspect="1" noChangeArrowheads="1"/>
          </p:cNvPicPr>
          <p:nvPr/>
        </p:nvPicPr>
        <p:blipFill rotWithShape="1">
          <a:blip r:embed="rId5" cstate="email">
            <a:duotone>
              <a:schemeClr val="bg2">
                <a:shade val="45000"/>
                <a:satMod val="135000"/>
              </a:schemeClr>
              <a:prstClr val="white"/>
            </a:duotone>
            <a:extLst>
              <a:ext uri="{28A0092B-C50C-407E-A947-70E740481C1C}">
                <a14:useLocalDpi xmlns:a14="http://schemas.microsoft.com/office/drawing/2010/main"/>
              </a:ext>
            </a:extLst>
          </a:blip>
          <a:srcRect/>
          <a:stretch/>
        </p:blipFill>
        <p:spPr bwMode="auto">
          <a:xfrm>
            <a:off x="3782836" y="3060962"/>
            <a:ext cx="998000" cy="656521"/>
          </a:xfrm>
          <a:prstGeom prst="rect">
            <a:avLst/>
          </a:prstGeom>
          <a:noFill/>
          <a:extLst>
            <a:ext uri="{909E8E84-426E-40DD-AFC4-6F175D3DCCD1}">
              <a14:hiddenFill xmlns:a14="http://schemas.microsoft.com/office/drawing/2010/main">
                <a:solidFill>
                  <a:srgbClr val="FFFFFF"/>
                </a:solidFill>
              </a14:hiddenFill>
            </a:ext>
          </a:extLst>
        </p:spPr>
      </p:pic>
      <p:grpSp>
        <p:nvGrpSpPr>
          <p:cNvPr id="20" name="Group 19">
            <a:extLst>
              <a:ext uri="{FF2B5EF4-FFF2-40B4-BE49-F238E27FC236}">
                <a16:creationId xmlns:a16="http://schemas.microsoft.com/office/drawing/2014/main" id="{6E44C33B-654A-4496-8972-7B3E366A625A}"/>
              </a:ext>
            </a:extLst>
          </p:cNvPr>
          <p:cNvGrpSpPr/>
          <p:nvPr/>
        </p:nvGrpSpPr>
        <p:grpSpPr>
          <a:xfrm>
            <a:off x="8469081" y="3014686"/>
            <a:ext cx="1389600" cy="720000"/>
            <a:chOff x="1184483" y="3238738"/>
            <a:chExt cx="1389600" cy="720000"/>
          </a:xfrm>
        </p:grpSpPr>
        <p:sp>
          <p:nvSpPr>
            <p:cNvPr id="21" name="Rectangle 20">
              <a:extLst>
                <a:ext uri="{FF2B5EF4-FFF2-40B4-BE49-F238E27FC236}">
                  <a16:creationId xmlns:a16="http://schemas.microsoft.com/office/drawing/2014/main" id="{7A476A72-B42C-4897-8C65-B01DB1BAC627}"/>
                </a:ext>
              </a:extLst>
            </p:cNvPr>
            <p:cNvSpPr/>
            <p:nvPr/>
          </p:nvSpPr>
          <p:spPr bwMode="auto">
            <a:xfrm>
              <a:off x="1184483" y="3238738"/>
              <a:ext cx="1389600" cy="720000"/>
            </a:xfrm>
            <a:prstGeom prst="rect">
              <a:avLst/>
            </a:prstGeom>
            <a:solidFill>
              <a:schemeClr val="bg1"/>
            </a:solidFill>
            <a:ln>
              <a:solidFill>
                <a:srgbClr val="D0D0CE"/>
              </a:solidFill>
            </a:ln>
            <a:effectLst/>
          </p:spPr>
          <p:txBody>
            <a:bodyPr rot="0" spcFirstLastPara="0" vertOverflow="overflow" horzOverflow="overflow" vert="horz" wrap="square" lIns="108000" tIns="54000" rIns="108000" bIns="54000" numCol="1" spcCol="72000" rtlCol="0" fromWordArt="0" anchor="ctr" anchorCtr="0" forceAA="0" compatLnSpc="1">
              <a:prstTxWarp prst="textNoShape">
                <a:avLst/>
              </a:prstTxWarp>
              <a:noAutofit/>
            </a:bodyPr>
            <a:lstStyle/>
            <a:p>
              <a:pPr algn="ctr">
                <a:lnSpc>
                  <a:spcPct val="110000"/>
                </a:lnSpc>
                <a:spcBef>
                  <a:spcPct val="0"/>
                </a:spcBef>
                <a:buNone/>
              </a:pPr>
              <a:endParaRPr lang="en-US" sz="1600" b="1" dirty="0" err="1"/>
            </a:p>
          </p:txBody>
        </p:sp>
        <p:grpSp>
          <p:nvGrpSpPr>
            <p:cNvPr id="22" name="Group 21">
              <a:extLst>
                <a:ext uri="{FF2B5EF4-FFF2-40B4-BE49-F238E27FC236}">
                  <a16:creationId xmlns:a16="http://schemas.microsoft.com/office/drawing/2014/main" id="{B9909B0D-6626-4E3C-9547-3CE44AB05C28}"/>
                </a:ext>
              </a:extLst>
            </p:cNvPr>
            <p:cNvGrpSpPr/>
            <p:nvPr/>
          </p:nvGrpSpPr>
          <p:grpSpPr>
            <a:xfrm>
              <a:off x="1227295" y="3243138"/>
              <a:ext cx="1332000" cy="684000"/>
              <a:chOff x="202048" y="1152189"/>
              <a:chExt cx="2939993" cy="1419561"/>
            </a:xfrm>
          </p:grpSpPr>
          <p:grpSp>
            <p:nvGrpSpPr>
              <p:cNvPr id="23" name="Group 22">
                <a:extLst>
                  <a:ext uri="{FF2B5EF4-FFF2-40B4-BE49-F238E27FC236}">
                    <a16:creationId xmlns:a16="http://schemas.microsoft.com/office/drawing/2014/main" id="{585884CA-9A2C-4BED-B2F1-D2E00B54D893}"/>
                  </a:ext>
                </a:extLst>
              </p:cNvPr>
              <p:cNvGrpSpPr/>
              <p:nvPr/>
            </p:nvGrpSpPr>
            <p:grpSpPr>
              <a:xfrm>
                <a:off x="202048" y="1152189"/>
                <a:ext cx="1439069" cy="1419561"/>
                <a:chOff x="175415" y="1089529"/>
                <a:chExt cx="1439069" cy="1419561"/>
              </a:xfrm>
            </p:grpSpPr>
            <p:sp>
              <p:nvSpPr>
                <p:cNvPr id="50" name="Rectangle 49">
                  <a:extLst>
                    <a:ext uri="{FF2B5EF4-FFF2-40B4-BE49-F238E27FC236}">
                      <a16:creationId xmlns:a16="http://schemas.microsoft.com/office/drawing/2014/main" id="{D0C0BD37-4BF1-49BD-A243-BCB61ADD28F7}"/>
                    </a:ext>
                  </a:extLst>
                </p:cNvPr>
                <p:cNvSpPr/>
                <p:nvPr/>
              </p:nvSpPr>
              <p:spPr bwMode="auto">
                <a:xfrm>
                  <a:off x="1411450" y="1185705"/>
                  <a:ext cx="162000" cy="162000"/>
                </a:xfrm>
                <a:prstGeom prst="rect">
                  <a:avLst/>
                </a:prstGeom>
                <a:solidFill>
                  <a:schemeClr val="bg1"/>
                </a:solidFill>
                <a:ln w="19050">
                  <a:solidFill>
                    <a:schemeClr val="accent1"/>
                  </a:solidFill>
                </a:ln>
                <a:effectLst/>
              </p:spPr>
              <p:txBody>
                <a:bodyPr rot="0" spcFirstLastPara="0" vertOverflow="overflow" horzOverflow="overflow" vert="horz" wrap="square" lIns="108000" tIns="54000" rIns="108000" bIns="54000" numCol="1" spcCol="72000" rtlCol="0" fromWordArt="0" anchor="ctr" anchorCtr="0" forceAA="0" compatLnSpc="1">
                  <a:prstTxWarp prst="textNoShape">
                    <a:avLst/>
                  </a:prstTxWarp>
                  <a:noAutofit/>
                </a:bodyPr>
                <a:lstStyle/>
                <a:p>
                  <a:pPr algn="ctr">
                    <a:lnSpc>
                      <a:spcPct val="110000"/>
                    </a:lnSpc>
                    <a:spcBef>
                      <a:spcPct val="0"/>
                    </a:spcBef>
                    <a:buNone/>
                  </a:pPr>
                  <a:endParaRPr lang="en-US" sz="1600" b="1" dirty="0" err="1"/>
                </a:p>
              </p:txBody>
            </p:sp>
            <p:sp>
              <p:nvSpPr>
                <p:cNvPr id="51" name="Rectangle 50">
                  <a:extLst>
                    <a:ext uri="{FF2B5EF4-FFF2-40B4-BE49-F238E27FC236}">
                      <a16:creationId xmlns:a16="http://schemas.microsoft.com/office/drawing/2014/main" id="{8D804EC5-C1A6-4CA5-A6A1-B7C25A86540A}"/>
                    </a:ext>
                  </a:extLst>
                </p:cNvPr>
                <p:cNvSpPr/>
                <p:nvPr/>
              </p:nvSpPr>
              <p:spPr bwMode="auto">
                <a:xfrm>
                  <a:off x="1452484" y="1476991"/>
                  <a:ext cx="162000" cy="162000"/>
                </a:xfrm>
                <a:prstGeom prst="rect">
                  <a:avLst/>
                </a:prstGeom>
                <a:solidFill>
                  <a:schemeClr val="bg1"/>
                </a:solidFill>
                <a:ln>
                  <a:solidFill>
                    <a:schemeClr val="accent1"/>
                  </a:solidFill>
                </a:ln>
                <a:effectLst/>
              </p:spPr>
              <p:txBody>
                <a:bodyPr rot="0" spcFirstLastPara="0" vertOverflow="overflow" horzOverflow="overflow" vert="horz" wrap="square" lIns="108000" tIns="54000" rIns="108000" bIns="54000" numCol="1" spcCol="72000" rtlCol="0" fromWordArt="0" anchor="ctr" anchorCtr="0" forceAA="0" compatLnSpc="1">
                  <a:prstTxWarp prst="textNoShape">
                    <a:avLst/>
                  </a:prstTxWarp>
                  <a:noAutofit/>
                </a:bodyPr>
                <a:lstStyle/>
                <a:p>
                  <a:pPr algn="ctr">
                    <a:lnSpc>
                      <a:spcPct val="110000"/>
                    </a:lnSpc>
                    <a:spcBef>
                      <a:spcPct val="0"/>
                    </a:spcBef>
                    <a:buNone/>
                  </a:pPr>
                  <a:endParaRPr lang="en-US" sz="1600" b="1" dirty="0" err="1"/>
                </a:p>
              </p:txBody>
            </p:sp>
            <p:sp>
              <p:nvSpPr>
                <p:cNvPr id="52" name="Rectangle 51">
                  <a:extLst>
                    <a:ext uri="{FF2B5EF4-FFF2-40B4-BE49-F238E27FC236}">
                      <a16:creationId xmlns:a16="http://schemas.microsoft.com/office/drawing/2014/main" id="{6A2E8DC0-0EB5-41A1-9453-51E381E3E464}"/>
                    </a:ext>
                  </a:extLst>
                </p:cNvPr>
                <p:cNvSpPr/>
                <p:nvPr/>
              </p:nvSpPr>
              <p:spPr bwMode="auto">
                <a:xfrm>
                  <a:off x="337415" y="1288641"/>
                  <a:ext cx="162000" cy="162000"/>
                </a:xfrm>
                <a:prstGeom prst="rect">
                  <a:avLst/>
                </a:prstGeom>
                <a:solidFill>
                  <a:schemeClr val="bg1"/>
                </a:solidFill>
                <a:ln>
                  <a:solidFill>
                    <a:schemeClr val="accent1"/>
                  </a:solidFill>
                </a:ln>
                <a:effectLst/>
              </p:spPr>
              <p:txBody>
                <a:bodyPr rot="0" spcFirstLastPara="0" vertOverflow="overflow" horzOverflow="overflow" vert="horz" wrap="square" lIns="108000" tIns="54000" rIns="108000" bIns="54000" numCol="1" spcCol="72000" rtlCol="0" fromWordArt="0" anchor="ctr" anchorCtr="0" forceAA="0" compatLnSpc="1">
                  <a:prstTxWarp prst="textNoShape">
                    <a:avLst/>
                  </a:prstTxWarp>
                  <a:noAutofit/>
                </a:bodyPr>
                <a:lstStyle/>
                <a:p>
                  <a:pPr algn="ctr">
                    <a:lnSpc>
                      <a:spcPct val="110000"/>
                    </a:lnSpc>
                    <a:spcBef>
                      <a:spcPct val="0"/>
                    </a:spcBef>
                    <a:buNone/>
                  </a:pPr>
                  <a:endParaRPr lang="en-US" sz="1600" b="1" dirty="0" err="1"/>
                </a:p>
              </p:txBody>
            </p:sp>
            <p:sp>
              <p:nvSpPr>
                <p:cNvPr id="53" name="Rectangle 52">
                  <a:extLst>
                    <a:ext uri="{FF2B5EF4-FFF2-40B4-BE49-F238E27FC236}">
                      <a16:creationId xmlns:a16="http://schemas.microsoft.com/office/drawing/2014/main" id="{F6332154-CCB9-4DF8-BF55-8E2E942F8DB0}"/>
                    </a:ext>
                  </a:extLst>
                </p:cNvPr>
                <p:cNvSpPr/>
                <p:nvPr/>
              </p:nvSpPr>
              <p:spPr bwMode="auto">
                <a:xfrm>
                  <a:off x="337415" y="1500331"/>
                  <a:ext cx="162000" cy="162000"/>
                </a:xfrm>
                <a:prstGeom prst="rect">
                  <a:avLst/>
                </a:prstGeom>
                <a:solidFill>
                  <a:schemeClr val="bg1"/>
                </a:solidFill>
                <a:ln>
                  <a:solidFill>
                    <a:schemeClr val="accent1"/>
                  </a:solidFill>
                </a:ln>
                <a:effectLst/>
              </p:spPr>
              <p:txBody>
                <a:bodyPr rot="0" spcFirstLastPara="0" vertOverflow="overflow" horzOverflow="overflow" vert="horz" wrap="square" lIns="108000" tIns="54000" rIns="108000" bIns="54000" numCol="1" spcCol="72000" rtlCol="0" fromWordArt="0" anchor="ctr" anchorCtr="0" forceAA="0" compatLnSpc="1">
                  <a:prstTxWarp prst="textNoShape">
                    <a:avLst/>
                  </a:prstTxWarp>
                  <a:noAutofit/>
                </a:bodyPr>
                <a:lstStyle/>
                <a:p>
                  <a:pPr algn="ctr">
                    <a:lnSpc>
                      <a:spcPct val="110000"/>
                    </a:lnSpc>
                    <a:spcBef>
                      <a:spcPct val="0"/>
                    </a:spcBef>
                    <a:buNone/>
                  </a:pPr>
                  <a:endParaRPr lang="en-US" sz="1600" b="1" dirty="0" err="1"/>
                </a:p>
              </p:txBody>
            </p:sp>
            <p:sp>
              <p:nvSpPr>
                <p:cNvPr id="54" name="Rectangle 53">
                  <a:extLst>
                    <a:ext uri="{FF2B5EF4-FFF2-40B4-BE49-F238E27FC236}">
                      <a16:creationId xmlns:a16="http://schemas.microsoft.com/office/drawing/2014/main" id="{BB8EB981-044B-4917-97DD-60C5D26B07D0}"/>
                    </a:ext>
                  </a:extLst>
                </p:cNvPr>
                <p:cNvSpPr/>
                <p:nvPr/>
              </p:nvSpPr>
              <p:spPr bwMode="auto">
                <a:xfrm>
                  <a:off x="175415" y="1691248"/>
                  <a:ext cx="162000" cy="162000"/>
                </a:xfrm>
                <a:prstGeom prst="rect">
                  <a:avLst/>
                </a:prstGeom>
                <a:solidFill>
                  <a:schemeClr val="bg1"/>
                </a:solidFill>
                <a:ln w="19050">
                  <a:solidFill>
                    <a:schemeClr val="accent1"/>
                  </a:solidFill>
                </a:ln>
                <a:effectLst/>
              </p:spPr>
              <p:txBody>
                <a:bodyPr rot="0" spcFirstLastPara="0" vertOverflow="overflow" horzOverflow="overflow" vert="horz" wrap="square" lIns="108000" tIns="54000" rIns="108000" bIns="54000" numCol="1" spcCol="72000" rtlCol="0" fromWordArt="0" anchor="ctr" anchorCtr="0" forceAA="0" compatLnSpc="1">
                  <a:prstTxWarp prst="textNoShape">
                    <a:avLst/>
                  </a:prstTxWarp>
                  <a:noAutofit/>
                </a:bodyPr>
                <a:lstStyle/>
                <a:p>
                  <a:pPr algn="ctr">
                    <a:lnSpc>
                      <a:spcPct val="110000"/>
                    </a:lnSpc>
                    <a:spcBef>
                      <a:spcPct val="0"/>
                    </a:spcBef>
                    <a:buNone/>
                  </a:pPr>
                  <a:endParaRPr lang="en-US" sz="1600" b="1" dirty="0" err="1"/>
                </a:p>
              </p:txBody>
            </p:sp>
            <p:sp>
              <p:nvSpPr>
                <p:cNvPr id="55" name="Rectangle 54">
                  <a:extLst>
                    <a:ext uri="{FF2B5EF4-FFF2-40B4-BE49-F238E27FC236}">
                      <a16:creationId xmlns:a16="http://schemas.microsoft.com/office/drawing/2014/main" id="{995ED00E-C6AC-455B-9F45-6EED9E2B391B}"/>
                    </a:ext>
                  </a:extLst>
                </p:cNvPr>
                <p:cNvSpPr/>
                <p:nvPr/>
              </p:nvSpPr>
              <p:spPr bwMode="auto">
                <a:xfrm>
                  <a:off x="337415" y="1923711"/>
                  <a:ext cx="162000" cy="162000"/>
                </a:xfrm>
                <a:prstGeom prst="rect">
                  <a:avLst/>
                </a:prstGeom>
                <a:solidFill>
                  <a:schemeClr val="bg1"/>
                </a:solidFill>
                <a:ln>
                  <a:solidFill>
                    <a:schemeClr val="accent1"/>
                  </a:solidFill>
                </a:ln>
                <a:effectLst/>
              </p:spPr>
              <p:txBody>
                <a:bodyPr rot="0" spcFirstLastPara="0" vertOverflow="overflow" horzOverflow="overflow" vert="horz" wrap="square" lIns="108000" tIns="54000" rIns="108000" bIns="54000" numCol="1" spcCol="72000" rtlCol="0" fromWordArt="0" anchor="ctr" anchorCtr="0" forceAA="0" compatLnSpc="1">
                  <a:prstTxWarp prst="textNoShape">
                    <a:avLst/>
                  </a:prstTxWarp>
                  <a:noAutofit/>
                </a:bodyPr>
                <a:lstStyle/>
                <a:p>
                  <a:pPr algn="ctr">
                    <a:lnSpc>
                      <a:spcPct val="110000"/>
                    </a:lnSpc>
                    <a:spcBef>
                      <a:spcPct val="0"/>
                    </a:spcBef>
                    <a:buNone/>
                  </a:pPr>
                  <a:endParaRPr lang="en-US" sz="1600" b="1" dirty="0" err="1"/>
                </a:p>
              </p:txBody>
            </p:sp>
            <p:sp>
              <p:nvSpPr>
                <p:cNvPr id="56" name="Rectangle 55">
                  <a:extLst>
                    <a:ext uri="{FF2B5EF4-FFF2-40B4-BE49-F238E27FC236}">
                      <a16:creationId xmlns:a16="http://schemas.microsoft.com/office/drawing/2014/main" id="{89DC6C29-E67E-446C-A068-CE21ACDD80CA}"/>
                    </a:ext>
                  </a:extLst>
                </p:cNvPr>
                <p:cNvSpPr/>
                <p:nvPr/>
              </p:nvSpPr>
              <p:spPr bwMode="auto">
                <a:xfrm>
                  <a:off x="175415" y="2199210"/>
                  <a:ext cx="162000" cy="162000"/>
                </a:xfrm>
                <a:prstGeom prst="rect">
                  <a:avLst/>
                </a:prstGeom>
                <a:solidFill>
                  <a:schemeClr val="bg1"/>
                </a:solidFill>
                <a:ln>
                  <a:solidFill>
                    <a:schemeClr val="accent1"/>
                  </a:solidFill>
                </a:ln>
                <a:effectLst/>
              </p:spPr>
              <p:txBody>
                <a:bodyPr rot="0" spcFirstLastPara="0" vertOverflow="overflow" horzOverflow="overflow" vert="horz" wrap="square" lIns="108000" tIns="54000" rIns="108000" bIns="54000" numCol="1" spcCol="72000" rtlCol="0" fromWordArt="0" anchor="ctr" anchorCtr="0" forceAA="0" compatLnSpc="1">
                  <a:prstTxWarp prst="textNoShape">
                    <a:avLst/>
                  </a:prstTxWarp>
                  <a:noAutofit/>
                </a:bodyPr>
                <a:lstStyle/>
                <a:p>
                  <a:pPr algn="ctr">
                    <a:lnSpc>
                      <a:spcPct val="110000"/>
                    </a:lnSpc>
                    <a:spcBef>
                      <a:spcPct val="0"/>
                    </a:spcBef>
                    <a:buNone/>
                  </a:pPr>
                  <a:endParaRPr lang="en-US" sz="1600" b="1" dirty="0" err="1"/>
                </a:p>
              </p:txBody>
            </p:sp>
            <p:sp>
              <p:nvSpPr>
                <p:cNvPr id="57" name="Rectangle 56">
                  <a:extLst>
                    <a:ext uri="{FF2B5EF4-FFF2-40B4-BE49-F238E27FC236}">
                      <a16:creationId xmlns:a16="http://schemas.microsoft.com/office/drawing/2014/main" id="{BC8CB99F-3EDE-428A-BE19-1C603A04DC25}"/>
                    </a:ext>
                  </a:extLst>
                </p:cNvPr>
                <p:cNvSpPr/>
                <p:nvPr/>
              </p:nvSpPr>
              <p:spPr bwMode="auto">
                <a:xfrm>
                  <a:off x="1389931" y="2347090"/>
                  <a:ext cx="162000" cy="162000"/>
                </a:xfrm>
                <a:prstGeom prst="rect">
                  <a:avLst/>
                </a:prstGeom>
                <a:solidFill>
                  <a:schemeClr val="bg1"/>
                </a:solidFill>
                <a:ln>
                  <a:solidFill>
                    <a:schemeClr val="accent1"/>
                  </a:solidFill>
                </a:ln>
                <a:effectLst/>
              </p:spPr>
              <p:txBody>
                <a:bodyPr rot="0" spcFirstLastPara="0" vertOverflow="overflow" horzOverflow="overflow" vert="horz" wrap="square" lIns="108000" tIns="54000" rIns="108000" bIns="54000" numCol="1" spcCol="72000" rtlCol="0" fromWordArt="0" anchor="ctr" anchorCtr="0" forceAA="0" compatLnSpc="1">
                  <a:prstTxWarp prst="textNoShape">
                    <a:avLst/>
                  </a:prstTxWarp>
                  <a:noAutofit/>
                </a:bodyPr>
                <a:lstStyle/>
                <a:p>
                  <a:pPr algn="ctr">
                    <a:lnSpc>
                      <a:spcPct val="110000"/>
                    </a:lnSpc>
                    <a:spcBef>
                      <a:spcPct val="0"/>
                    </a:spcBef>
                    <a:buNone/>
                  </a:pPr>
                  <a:endParaRPr lang="en-US" sz="1600" b="1" dirty="0" err="1"/>
                </a:p>
              </p:txBody>
            </p:sp>
            <p:sp>
              <p:nvSpPr>
                <p:cNvPr id="58" name="Rectangle 57">
                  <a:extLst>
                    <a:ext uri="{FF2B5EF4-FFF2-40B4-BE49-F238E27FC236}">
                      <a16:creationId xmlns:a16="http://schemas.microsoft.com/office/drawing/2014/main" id="{F451E168-E89C-4ABA-8884-23CB3A8A4B8D}"/>
                    </a:ext>
                  </a:extLst>
                </p:cNvPr>
                <p:cNvSpPr/>
                <p:nvPr/>
              </p:nvSpPr>
              <p:spPr bwMode="auto">
                <a:xfrm>
                  <a:off x="613563" y="2138982"/>
                  <a:ext cx="162000" cy="162000"/>
                </a:xfrm>
                <a:prstGeom prst="rect">
                  <a:avLst/>
                </a:prstGeom>
                <a:solidFill>
                  <a:schemeClr val="bg1"/>
                </a:solidFill>
                <a:ln>
                  <a:solidFill>
                    <a:schemeClr val="accent1"/>
                  </a:solidFill>
                </a:ln>
                <a:effectLst/>
              </p:spPr>
              <p:txBody>
                <a:bodyPr rot="0" spcFirstLastPara="0" vertOverflow="overflow" horzOverflow="overflow" vert="horz" wrap="square" lIns="108000" tIns="54000" rIns="108000" bIns="54000" numCol="1" spcCol="72000" rtlCol="0" fromWordArt="0" anchor="ctr" anchorCtr="0" forceAA="0" compatLnSpc="1">
                  <a:prstTxWarp prst="textNoShape">
                    <a:avLst/>
                  </a:prstTxWarp>
                  <a:noAutofit/>
                </a:bodyPr>
                <a:lstStyle/>
                <a:p>
                  <a:pPr algn="ctr">
                    <a:lnSpc>
                      <a:spcPct val="110000"/>
                    </a:lnSpc>
                    <a:spcBef>
                      <a:spcPct val="0"/>
                    </a:spcBef>
                    <a:buNone/>
                  </a:pPr>
                  <a:endParaRPr lang="en-US" sz="1600" b="1" dirty="0" err="1"/>
                </a:p>
              </p:txBody>
            </p:sp>
            <p:sp>
              <p:nvSpPr>
                <p:cNvPr id="59" name="Rectangle 58">
                  <a:extLst>
                    <a:ext uri="{FF2B5EF4-FFF2-40B4-BE49-F238E27FC236}">
                      <a16:creationId xmlns:a16="http://schemas.microsoft.com/office/drawing/2014/main" id="{EE4CCE96-BBFD-4F07-9CC8-84B5612493C2}"/>
                    </a:ext>
                  </a:extLst>
                </p:cNvPr>
                <p:cNvSpPr/>
                <p:nvPr/>
              </p:nvSpPr>
              <p:spPr bwMode="auto">
                <a:xfrm>
                  <a:off x="607510" y="2347090"/>
                  <a:ext cx="162000" cy="162000"/>
                </a:xfrm>
                <a:prstGeom prst="rect">
                  <a:avLst/>
                </a:prstGeom>
                <a:solidFill>
                  <a:schemeClr val="bg1"/>
                </a:solidFill>
                <a:ln>
                  <a:solidFill>
                    <a:schemeClr val="accent1"/>
                  </a:solidFill>
                </a:ln>
                <a:effectLst/>
              </p:spPr>
              <p:txBody>
                <a:bodyPr rot="0" spcFirstLastPara="0" vertOverflow="overflow" horzOverflow="overflow" vert="horz" wrap="square" lIns="108000" tIns="54000" rIns="108000" bIns="54000" numCol="1" spcCol="72000" rtlCol="0" fromWordArt="0" anchor="ctr" anchorCtr="0" forceAA="0" compatLnSpc="1">
                  <a:prstTxWarp prst="textNoShape">
                    <a:avLst/>
                  </a:prstTxWarp>
                  <a:noAutofit/>
                </a:bodyPr>
                <a:lstStyle/>
                <a:p>
                  <a:pPr algn="ctr">
                    <a:lnSpc>
                      <a:spcPct val="110000"/>
                    </a:lnSpc>
                    <a:spcBef>
                      <a:spcPct val="0"/>
                    </a:spcBef>
                    <a:buNone/>
                  </a:pPr>
                  <a:endParaRPr lang="en-US" sz="1600" b="1" dirty="0" err="1"/>
                </a:p>
              </p:txBody>
            </p:sp>
            <p:sp>
              <p:nvSpPr>
                <p:cNvPr id="60" name="Rectangle 59">
                  <a:extLst>
                    <a:ext uri="{FF2B5EF4-FFF2-40B4-BE49-F238E27FC236}">
                      <a16:creationId xmlns:a16="http://schemas.microsoft.com/office/drawing/2014/main" id="{A93E65B2-10E6-4145-BB4A-08179D465E81}"/>
                    </a:ext>
                  </a:extLst>
                </p:cNvPr>
                <p:cNvSpPr/>
                <p:nvPr/>
              </p:nvSpPr>
              <p:spPr bwMode="auto">
                <a:xfrm>
                  <a:off x="625644" y="1808837"/>
                  <a:ext cx="162000" cy="162000"/>
                </a:xfrm>
                <a:prstGeom prst="rect">
                  <a:avLst/>
                </a:prstGeom>
                <a:solidFill>
                  <a:schemeClr val="bg1"/>
                </a:solidFill>
                <a:ln>
                  <a:solidFill>
                    <a:schemeClr val="accent1"/>
                  </a:solidFill>
                </a:ln>
                <a:effectLst/>
              </p:spPr>
              <p:txBody>
                <a:bodyPr rot="0" spcFirstLastPara="0" vertOverflow="overflow" horzOverflow="overflow" vert="horz" wrap="square" lIns="108000" tIns="54000" rIns="108000" bIns="54000" numCol="1" spcCol="72000" rtlCol="0" fromWordArt="0" anchor="ctr" anchorCtr="0" forceAA="0" compatLnSpc="1">
                  <a:prstTxWarp prst="textNoShape">
                    <a:avLst/>
                  </a:prstTxWarp>
                  <a:noAutofit/>
                </a:bodyPr>
                <a:lstStyle/>
                <a:p>
                  <a:pPr algn="ctr">
                    <a:lnSpc>
                      <a:spcPct val="110000"/>
                    </a:lnSpc>
                    <a:spcBef>
                      <a:spcPct val="0"/>
                    </a:spcBef>
                    <a:buNone/>
                  </a:pPr>
                  <a:endParaRPr lang="en-US" sz="1600" b="1" dirty="0" err="1"/>
                </a:p>
              </p:txBody>
            </p:sp>
            <p:sp>
              <p:nvSpPr>
                <p:cNvPr id="61" name="Rectangle 60">
                  <a:extLst>
                    <a:ext uri="{FF2B5EF4-FFF2-40B4-BE49-F238E27FC236}">
                      <a16:creationId xmlns:a16="http://schemas.microsoft.com/office/drawing/2014/main" id="{223A60B7-8ABC-48FB-A26D-70602FF2FF7A}"/>
                    </a:ext>
                  </a:extLst>
                </p:cNvPr>
                <p:cNvSpPr/>
                <p:nvPr/>
              </p:nvSpPr>
              <p:spPr bwMode="auto">
                <a:xfrm flipH="1" flipV="1">
                  <a:off x="1119969" y="1089529"/>
                  <a:ext cx="162000" cy="162000"/>
                </a:xfrm>
                <a:prstGeom prst="rect">
                  <a:avLst/>
                </a:prstGeom>
                <a:solidFill>
                  <a:schemeClr val="bg1"/>
                </a:solidFill>
                <a:ln>
                  <a:solidFill>
                    <a:schemeClr val="accent1"/>
                  </a:solidFill>
                </a:ln>
                <a:effectLst/>
              </p:spPr>
              <p:txBody>
                <a:bodyPr rot="0" spcFirstLastPara="0" vertOverflow="overflow" horzOverflow="overflow" vert="horz" wrap="square" lIns="108000" tIns="54000" rIns="108000" bIns="54000" numCol="1" spcCol="72000" rtlCol="0" fromWordArt="0" anchor="ctr" anchorCtr="0" forceAA="0" compatLnSpc="1">
                  <a:prstTxWarp prst="textNoShape">
                    <a:avLst/>
                  </a:prstTxWarp>
                  <a:noAutofit/>
                </a:bodyPr>
                <a:lstStyle/>
                <a:p>
                  <a:pPr algn="ctr">
                    <a:lnSpc>
                      <a:spcPct val="110000"/>
                    </a:lnSpc>
                    <a:spcBef>
                      <a:spcPct val="0"/>
                    </a:spcBef>
                    <a:buNone/>
                  </a:pPr>
                  <a:endParaRPr lang="en-US" sz="1600" b="1" dirty="0" err="1"/>
                </a:p>
              </p:txBody>
            </p:sp>
            <p:sp>
              <p:nvSpPr>
                <p:cNvPr id="62" name="Rectangle 61">
                  <a:extLst>
                    <a:ext uri="{FF2B5EF4-FFF2-40B4-BE49-F238E27FC236}">
                      <a16:creationId xmlns:a16="http://schemas.microsoft.com/office/drawing/2014/main" id="{F5E773F8-55A2-4920-A1DA-959BFC315465}"/>
                    </a:ext>
                  </a:extLst>
                </p:cNvPr>
                <p:cNvSpPr/>
                <p:nvPr/>
              </p:nvSpPr>
              <p:spPr bwMode="auto">
                <a:xfrm flipH="1" flipV="1">
                  <a:off x="1161003" y="1380815"/>
                  <a:ext cx="162000" cy="162000"/>
                </a:xfrm>
                <a:prstGeom prst="rect">
                  <a:avLst/>
                </a:prstGeom>
                <a:solidFill>
                  <a:schemeClr val="bg1"/>
                </a:solidFill>
                <a:ln>
                  <a:solidFill>
                    <a:schemeClr val="accent1"/>
                  </a:solidFill>
                </a:ln>
                <a:effectLst/>
              </p:spPr>
              <p:txBody>
                <a:bodyPr rot="0" spcFirstLastPara="0" vertOverflow="overflow" horzOverflow="overflow" vert="horz" wrap="square" lIns="108000" tIns="54000" rIns="108000" bIns="54000" numCol="1" spcCol="72000" rtlCol="0" fromWordArt="0" anchor="ctr" anchorCtr="0" forceAA="0" compatLnSpc="1">
                  <a:prstTxWarp prst="textNoShape">
                    <a:avLst/>
                  </a:prstTxWarp>
                  <a:noAutofit/>
                </a:bodyPr>
                <a:lstStyle/>
                <a:p>
                  <a:pPr algn="ctr">
                    <a:lnSpc>
                      <a:spcPct val="110000"/>
                    </a:lnSpc>
                    <a:spcBef>
                      <a:spcPct val="0"/>
                    </a:spcBef>
                    <a:buNone/>
                  </a:pPr>
                  <a:endParaRPr lang="en-US" sz="1600" b="1" dirty="0" err="1"/>
                </a:p>
              </p:txBody>
            </p:sp>
            <p:sp>
              <p:nvSpPr>
                <p:cNvPr id="63" name="Rectangle 62">
                  <a:extLst>
                    <a:ext uri="{FF2B5EF4-FFF2-40B4-BE49-F238E27FC236}">
                      <a16:creationId xmlns:a16="http://schemas.microsoft.com/office/drawing/2014/main" id="{F63D7299-C3A2-4C6B-B53E-DCFEB316EE00}"/>
                    </a:ext>
                  </a:extLst>
                </p:cNvPr>
                <p:cNvSpPr/>
                <p:nvPr/>
              </p:nvSpPr>
              <p:spPr bwMode="auto">
                <a:xfrm flipH="1" flipV="1">
                  <a:off x="924821" y="1192465"/>
                  <a:ext cx="162000" cy="162000"/>
                </a:xfrm>
                <a:prstGeom prst="rect">
                  <a:avLst/>
                </a:prstGeom>
                <a:solidFill>
                  <a:schemeClr val="bg1"/>
                </a:solidFill>
                <a:ln>
                  <a:solidFill>
                    <a:schemeClr val="accent1"/>
                  </a:solidFill>
                </a:ln>
                <a:effectLst/>
              </p:spPr>
              <p:txBody>
                <a:bodyPr rot="0" spcFirstLastPara="0" vertOverflow="overflow" horzOverflow="overflow" vert="horz" wrap="square" lIns="108000" tIns="54000" rIns="108000" bIns="54000" numCol="1" spcCol="72000" rtlCol="0" fromWordArt="0" anchor="ctr" anchorCtr="0" forceAA="0" compatLnSpc="1">
                  <a:prstTxWarp prst="textNoShape">
                    <a:avLst/>
                  </a:prstTxWarp>
                  <a:noAutofit/>
                </a:bodyPr>
                <a:lstStyle/>
                <a:p>
                  <a:pPr algn="ctr">
                    <a:lnSpc>
                      <a:spcPct val="110000"/>
                    </a:lnSpc>
                    <a:spcBef>
                      <a:spcPct val="0"/>
                    </a:spcBef>
                    <a:buNone/>
                  </a:pPr>
                  <a:endParaRPr lang="en-US" sz="1600" b="1" dirty="0" err="1"/>
                </a:p>
              </p:txBody>
            </p:sp>
            <p:sp>
              <p:nvSpPr>
                <p:cNvPr id="64" name="Rectangle 63">
                  <a:extLst>
                    <a:ext uri="{FF2B5EF4-FFF2-40B4-BE49-F238E27FC236}">
                      <a16:creationId xmlns:a16="http://schemas.microsoft.com/office/drawing/2014/main" id="{96A5084E-0A30-4235-8B8A-9B87AE630DB1}"/>
                    </a:ext>
                  </a:extLst>
                </p:cNvPr>
                <p:cNvSpPr/>
                <p:nvPr/>
              </p:nvSpPr>
              <p:spPr bwMode="auto">
                <a:xfrm flipH="1" flipV="1">
                  <a:off x="924821" y="1404155"/>
                  <a:ext cx="162000" cy="162000"/>
                </a:xfrm>
                <a:prstGeom prst="rect">
                  <a:avLst/>
                </a:prstGeom>
                <a:solidFill>
                  <a:schemeClr val="bg1"/>
                </a:solidFill>
                <a:ln>
                  <a:solidFill>
                    <a:schemeClr val="accent1"/>
                  </a:solidFill>
                </a:ln>
                <a:effectLst/>
              </p:spPr>
              <p:txBody>
                <a:bodyPr rot="0" spcFirstLastPara="0" vertOverflow="overflow" horzOverflow="overflow" vert="horz" wrap="square" lIns="108000" tIns="54000" rIns="108000" bIns="54000" numCol="1" spcCol="72000" rtlCol="0" fromWordArt="0" anchor="ctr" anchorCtr="0" forceAA="0" compatLnSpc="1">
                  <a:prstTxWarp prst="textNoShape">
                    <a:avLst/>
                  </a:prstTxWarp>
                  <a:noAutofit/>
                </a:bodyPr>
                <a:lstStyle/>
                <a:p>
                  <a:pPr algn="ctr">
                    <a:lnSpc>
                      <a:spcPct val="110000"/>
                    </a:lnSpc>
                    <a:spcBef>
                      <a:spcPct val="0"/>
                    </a:spcBef>
                    <a:buNone/>
                  </a:pPr>
                  <a:endParaRPr lang="en-US" sz="1600" b="1" dirty="0" err="1"/>
                </a:p>
              </p:txBody>
            </p:sp>
            <p:sp>
              <p:nvSpPr>
                <p:cNvPr id="65" name="Rectangle 64">
                  <a:extLst>
                    <a:ext uri="{FF2B5EF4-FFF2-40B4-BE49-F238E27FC236}">
                      <a16:creationId xmlns:a16="http://schemas.microsoft.com/office/drawing/2014/main" id="{54AF7D1A-5BED-46B4-80EB-4BD90D0E66B5}"/>
                    </a:ext>
                  </a:extLst>
                </p:cNvPr>
                <p:cNvSpPr/>
                <p:nvPr/>
              </p:nvSpPr>
              <p:spPr bwMode="auto">
                <a:xfrm flipH="1" flipV="1">
                  <a:off x="762821" y="1595072"/>
                  <a:ext cx="162000" cy="162000"/>
                </a:xfrm>
                <a:prstGeom prst="rect">
                  <a:avLst/>
                </a:prstGeom>
                <a:solidFill>
                  <a:schemeClr val="bg1"/>
                </a:solidFill>
                <a:ln w="19050">
                  <a:solidFill>
                    <a:schemeClr val="accent1"/>
                  </a:solidFill>
                </a:ln>
                <a:effectLst/>
              </p:spPr>
              <p:txBody>
                <a:bodyPr rot="0" spcFirstLastPara="0" vertOverflow="overflow" horzOverflow="overflow" vert="horz" wrap="square" lIns="108000" tIns="54000" rIns="108000" bIns="54000" numCol="1" spcCol="72000" rtlCol="0" fromWordArt="0" anchor="ctr" anchorCtr="0" forceAA="0" compatLnSpc="1">
                  <a:prstTxWarp prst="textNoShape">
                    <a:avLst/>
                  </a:prstTxWarp>
                  <a:noAutofit/>
                </a:bodyPr>
                <a:lstStyle/>
                <a:p>
                  <a:pPr algn="ctr">
                    <a:lnSpc>
                      <a:spcPct val="110000"/>
                    </a:lnSpc>
                    <a:spcBef>
                      <a:spcPct val="0"/>
                    </a:spcBef>
                    <a:buNone/>
                  </a:pPr>
                  <a:endParaRPr lang="en-US" sz="1600" b="1" dirty="0" err="1"/>
                </a:p>
              </p:txBody>
            </p:sp>
            <p:sp>
              <p:nvSpPr>
                <p:cNvPr id="66" name="Rectangle 65">
                  <a:extLst>
                    <a:ext uri="{FF2B5EF4-FFF2-40B4-BE49-F238E27FC236}">
                      <a16:creationId xmlns:a16="http://schemas.microsoft.com/office/drawing/2014/main" id="{F5F9C1F8-1AE0-4EA3-9B5A-B032638A2232}"/>
                    </a:ext>
                  </a:extLst>
                </p:cNvPr>
                <p:cNvSpPr/>
                <p:nvPr/>
              </p:nvSpPr>
              <p:spPr bwMode="auto">
                <a:xfrm flipH="1" flipV="1">
                  <a:off x="924821" y="1827535"/>
                  <a:ext cx="162000" cy="162000"/>
                </a:xfrm>
                <a:prstGeom prst="rect">
                  <a:avLst/>
                </a:prstGeom>
                <a:solidFill>
                  <a:schemeClr val="bg1"/>
                </a:solidFill>
                <a:ln>
                  <a:solidFill>
                    <a:schemeClr val="accent1"/>
                  </a:solidFill>
                </a:ln>
                <a:effectLst/>
              </p:spPr>
              <p:txBody>
                <a:bodyPr rot="0" spcFirstLastPara="0" vertOverflow="overflow" horzOverflow="overflow" vert="horz" wrap="square" lIns="108000" tIns="54000" rIns="108000" bIns="54000" numCol="1" spcCol="72000" rtlCol="0" fromWordArt="0" anchor="ctr" anchorCtr="0" forceAA="0" compatLnSpc="1">
                  <a:prstTxWarp prst="textNoShape">
                    <a:avLst/>
                  </a:prstTxWarp>
                  <a:noAutofit/>
                </a:bodyPr>
                <a:lstStyle/>
                <a:p>
                  <a:pPr algn="ctr">
                    <a:lnSpc>
                      <a:spcPct val="110000"/>
                    </a:lnSpc>
                    <a:spcBef>
                      <a:spcPct val="0"/>
                    </a:spcBef>
                    <a:buNone/>
                  </a:pPr>
                  <a:endParaRPr lang="en-US" sz="1600" b="1" dirty="0" err="1"/>
                </a:p>
              </p:txBody>
            </p:sp>
            <p:sp>
              <p:nvSpPr>
                <p:cNvPr id="67" name="Rectangle 66">
                  <a:extLst>
                    <a:ext uri="{FF2B5EF4-FFF2-40B4-BE49-F238E27FC236}">
                      <a16:creationId xmlns:a16="http://schemas.microsoft.com/office/drawing/2014/main" id="{B53F4015-8408-4F06-9D61-0CFF12015503}"/>
                    </a:ext>
                  </a:extLst>
                </p:cNvPr>
                <p:cNvSpPr/>
                <p:nvPr/>
              </p:nvSpPr>
              <p:spPr bwMode="auto">
                <a:xfrm flipH="1" flipV="1">
                  <a:off x="762821" y="2103034"/>
                  <a:ext cx="162000" cy="162000"/>
                </a:xfrm>
                <a:prstGeom prst="rect">
                  <a:avLst/>
                </a:prstGeom>
                <a:solidFill>
                  <a:schemeClr val="bg1"/>
                </a:solidFill>
                <a:ln>
                  <a:solidFill>
                    <a:schemeClr val="accent1"/>
                  </a:solidFill>
                </a:ln>
                <a:effectLst/>
              </p:spPr>
              <p:txBody>
                <a:bodyPr rot="0" spcFirstLastPara="0" vertOverflow="overflow" horzOverflow="overflow" vert="horz" wrap="square" lIns="108000" tIns="54000" rIns="108000" bIns="54000" numCol="1" spcCol="72000" rtlCol="0" fromWordArt="0" anchor="ctr" anchorCtr="0" forceAA="0" compatLnSpc="1">
                  <a:prstTxWarp prst="textNoShape">
                    <a:avLst/>
                  </a:prstTxWarp>
                  <a:noAutofit/>
                </a:bodyPr>
                <a:lstStyle/>
                <a:p>
                  <a:pPr algn="ctr">
                    <a:lnSpc>
                      <a:spcPct val="110000"/>
                    </a:lnSpc>
                    <a:spcBef>
                      <a:spcPct val="0"/>
                    </a:spcBef>
                    <a:buNone/>
                  </a:pPr>
                  <a:endParaRPr lang="en-US" sz="1600" b="1" dirty="0" err="1"/>
                </a:p>
              </p:txBody>
            </p:sp>
            <p:sp>
              <p:nvSpPr>
                <p:cNvPr id="68" name="Rectangle 67">
                  <a:extLst>
                    <a:ext uri="{FF2B5EF4-FFF2-40B4-BE49-F238E27FC236}">
                      <a16:creationId xmlns:a16="http://schemas.microsoft.com/office/drawing/2014/main" id="{A9B6DE3C-BA56-4231-BF79-F4B0DB1B7DC5}"/>
                    </a:ext>
                  </a:extLst>
                </p:cNvPr>
                <p:cNvSpPr/>
                <p:nvPr/>
              </p:nvSpPr>
              <p:spPr bwMode="auto">
                <a:xfrm flipH="1" flipV="1">
                  <a:off x="929772" y="2250914"/>
                  <a:ext cx="162000" cy="162000"/>
                </a:xfrm>
                <a:prstGeom prst="rect">
                  <a:avLst/>
                </a:prstGeom>
                <a:solidFill>
                  <a:schemeClr val="bg1"/>
                </a:solidFill>
                <a:ln>
                  <a:solidFill>
                    <a:schemeClr val="accent1"/>
                  </a:solidFill>
                </a:ln>
                <a:effectLst/>
              </p:spPr>
              <p:txBody>
                <a:bodyPr rot="0" spcFirstLastPara="0" vertOverflow="overflow" horzOverflow="overflow" vert="horz" wrap="square" lIns="108000" tIns="54000" rIns="108000" bIns="54000" numCol="1" spcCol="72000" rtlCol="0" fromWordArt="0" anchor="ctr" anchorCtr="0" forceAA="0" compatLnSpc="1">
                  <a:prstTxWarp prst="textNoShape">
                    <a:avLst/>
                  </a:prstTxWarp>
                  <a:noAutofit/>
                </a:bodyPr>
                <a:lstStyle/>
                <a:p>
                  <a:pPr algn="ctr">
                    <a:lnSpc>
                      <a:spcPct val="110000"/>
                    </a:lnSpc>
                    <a:spcBef>
                      <a:spcPct val="0"/>
                    </a:spcBef>
                    <a:buNone/>
                  </a:pPr>
                  <a:endParaRPr lang="en-US" sz="1600" b="1" dirty="0" err="1"/>
                </a:p>
              </p:txBody>
            </p:sp>
            <p:sp>
              <p:nvSpPr>
                <p:cNvPr id="69" name="Rectangle 68">
                  <a:extLst>
                    <a:ext uri="{FF2B5EF4-FFF2-40B4-BE49-F238E27FC236}">
                      <a16:creationId xmlns:a16="http://schemas.microsoft.com/office/drawing/2014/main" id="{8242427F-D2B2-4BDC-8717-E2208213B2FD}"/>
                    </a:ext>
                  </a:extLst>
                </p:cNvPr>
                <p:cNvSpPr/>
                <p:nvPr/>
              </p:nvSpPr>
              <p:spPr bwMode="auto">
                <a:xfrm flipH="1" flipV="1">
                  <a:off x="1200969" y="2042806"/>
                  <a:ext cx="162000" cy="162000"/>
                </a:xfrm>
                <a:prstGeom prst="rect">
                  <a:avLst/>
                </a:prstGeom>
                <a:solidFill>
                  <a:schemeClr val="bg1"/>
                </a:solidFill>
                <a:ln w="19050">
                  <a:solidFill>
                    <a:schemeClr val="accent1"/>
                  </a:solidFill>
                </a:ln>
                <a:effectLst/>
              </p:spPr>
              <p:txBody>
                <a:bodyPr rot="0" spcFirstLastPara="0" vertOverflow="overflow" horzOverflow="overflow" vert="horz" wrap="square" lIns="108000" tIns="54000" rIns="108000" bIns="54000" numCol="1" spcCol="72000" rtlCol="0" fromWordArt="0" anchor="ctr" anchorCtr="0" forceAA="0" compatLnSpc="1">
                  <a:prstTxWarp prst="textNoShape">
                    <a:avLst/>
                  </a:prstTxWarp>
                  <a:noAutofit/>
                </a:bodyPr>
                <a:lstStyle/>
                <a:p>
                  <a:pPr algn="ctr">
                    <a:lnSpc>
                      <a:spcPct val="110000"/>
                    </a:lnSpc>
                    <a:spcBef>
                      <a:spcPct val="0"/>
                    </a:spcBef>
                    <a:buNone/>
                  </a:pPr>
                  <a:endParaRPr lang="en-US" sz="1600" b="1" dirty="0" err="1"/>
                </a:p>
              </p:txBody>
            </p:sp>
            <p:sp>
              <p:nvSpPr>
                <p:cNvPr id="70" name="Rectangle 69">
                  <a:extLst>
                    <a:ext uri="{FF2B5EF4-FFF2-40B4-BE49-F238E27FC236}">
                      <a16:creationId xmlns:a16="http://schemas.microsoft.com/office/drawing/2014/main" id="{88377E23-5634-4DE0-939B-1D451B5A6054}"/>
                    </a:ext>
                  </a:extLst>
                </p:cNvPr>
                <p:cNvSpPr/>
                <p:nvPr/>
              </p:nvSpPr>
              <p:spPr bwMode="auto">
                <a:xfrm flipH="1" flipV="1">
                  <a:off x="1194916" y="2250914"/>
                  <a:ext cx="162000" cy="162000"/>
                </a:xfrm>
                <a:prstGeom prst="rect">
                  <a:avLst/>
                </a:prstGeom>
                <a:solidFill>
                  <a:schemeClr val="bg1"/>
                </a:solidFill>
                <a:ln>
                  <a:solidFill>
                    <a:schemeClr val="accent1"/>
                  </a:solidFill>
                </a:ln>
                <a:effectLst/>
              </p:spPr>
              <p:txBody>
                <a:bodyPr rot="0" spcFirstLastPara="0" vertOverflow="overflow" horzOverflow="overflow" vert="horz" wrap="square" lIns="108000" tIns="54000" rIns="108000" bIns="54000" numCol="1" spcCol="72000" rtlCol="0" fromWordArt="0" anchor="ctr" anchorCtr="0" forceAA="0" compatLnSpc="1">
                  <a:prstTxWarp prst="textNoShape">
                    <a:avLst/>
                  </a:prstTxWarp>
                  <a:noAutofit/>
                </a:bodyPr>
                <a:lstStyle/>
                <a:p>
                  <a:pPr algn="ctr">
                    <a:lnSpc>
                      <a:spcPct val="110000"/>
                    </a:lnSpc>
                    <a:spcBef>
                      <a:spcPct val="0"/>
                    </a:spcBef>
                    <a:buNone/>
                  </a:pPr>
                  <a:endParaRPr lang="en-US" sz="1600" b="1" dirty="0" err="1"/>
                </a:p>
              </p:txBody>
            </p:sp>
            <p:sp>
              <p:nvSpPr>
                <p:cNvPr id="71" name="Rectangle 70">
                  <a:extLst>
                    <a:ext uri="{FF2B5EF4-FFF2-40B4-BE49-F238E27FC236}">
                      <a16:creationId xmlns:a16="http://schemas.microsoft.com/office/drawing/2014/main" id="{141A6388-2474-4AD1-815A-12E9C9D5ED52}"/>
                    </a:ext>
                  </a:extLst>
                </p:cNvPr>
                <p:cNvSpPr/>
                <p:nvPr/>
              </p:nvSpPr>
              <p:spPr bwMode="auto">
                <a:xfrm flipH="1" flipV="1">
                  <a:off x="1213050" y="1712661"/>
                  <a:ext cx="162000" cy="162000"/>
                </a:xfrm>
                <a:prstGeom prst="rect">
                  <a:avLst/>
                </a:prstGeom>
                <a:solidFill>
                  <a:schemeClr val="bg1"/>
                </a:solidFill>
                <a:ln>
                  <a:solidFill>
                    <a:schemeClr val="accent1"/>
                  </a:solidFill>
                </a:ln>
                <a:effectLst/>
              </p:spPr>
              <p:txBody>
                <a:bodyPr rot="0" spcFirstLastPara="0" vertOverflow="overflow" horzOverflow="overflow" vert="horz" wrap="square" lIns="108000" tIns="54000" rIns="108000" bIns="54000" numCol="1" spcCol="72000" rtlCol="0" fromWordArt="0" anchor="ctr" anchorCtr="0" forceAA="0" compatLnSpc="1">
                  <a:prstTxWarp prst="textNoShape">
                    <a:avLst/>
                  </a:prstTxWarp>
                  <a:noAutofit/>
                </a:bodyPr>
                <a:lstStyle/>
                <a:p>
                  <a:pPr algn="ctr">
                    <a:lnSpc>
                      <a:spcPct val="110000"/>
                    </a:lnSpc>
                    <a:spcBef>
                      <a:spcPct val="0"/>
                    </a:spcBef>
                    <a:buNone/>
                  </a:pPr>
                  <a:endParaRPr lang="en-US" sz="1600" b="1" dirty="0" err="1"/>
                </a:p>
              </p:txBody>
            </p:sp>
          </p:grpSp>
          <p:grpSp>
            <p:nvGrpSpPr>
              <p:cNvPr id="24" name="Group 23">
                <a:extLst>
                  <a:ext uri="{FF2B5EF4-FFF2-40B4-BE49-F238E27FC236}">
                    <a16:creationId xmlns:a16="http://schemas.microsoft.com/office/drawing/2014/main" id="{23114C12-C560-4BD4-B43C-01AD8AAE14C6}"/>
                  </a:ext>
                </a:extLst>
              </p:cNvPr>
              <p:cNvGrpSpPr/>
              <p:nvPr/>
            </p:nvGrpSpPr>
            <p:grpSpPr>
              <a:xfrm>
                <a:off x="2026972" y="1241929"/>
                <a:ext cx="1115069" cy="1323385"/>
                <a:chOff x="2026972" y="1241929"/>
                <a:chExt cx="1115069" cy="1323385"/>
              </a:xfrm>
            </p:grpSpPr>
            <p:grpSp>
              <p:nvGrpSpPr>
                <p:cNvPr id="26" name="Group 25">
                  <a:extLst>
                    <a:ext uri="{FF2B5EF4-FFF2-40B4-BE49-F238E27FC236}">
                      <a16:creationId xmlns:a16="http://schemas.microsoft.com/office/drawing/2014/main" id="{256C58EA-4CF4-4E44-B24E-CB7980846392}"/>
                    </a:ext>
                  </a:extLst>
                </p:cNvPr>
                <p:cNvGrpSpPr/>
                <p:nvPr/>
              </p:nvGrpSpPr>
              <p:grpSpPr>
                <a:xfrm>
                  <a:off x="2026972" y="1241929"/>
                  <a:ext cx="162000" cy="1323385"/>
                  <a:chOff x="2026972" y="1241929"/>
                  <a:chExt cx="162000" cy="1323385"/>
                </a:xfrm>
              </p:grpSpPr>
              <p:sp>
                <p:nvSpPr>
                  <p:cNvPr id="45" name="Rectangle 44">
                    <a:extLst>
                      <a:ext uri="{FF2B5EF4-FFF2-40B4-BE49-F238E27FC236}">
                        <a16:creationId xmlns:a16="http://schemas.microsoft.com/office/drawing/2014/main" id="{0326F245-456F-4DBA-A301-380CA217112B}"/>
                      </a:ext>
                    </a:extLst>
                  </p:cNvPr>
                  <p:cNvSpPr/>
                  <p:nvPr/>
                </p:nvSpPr>
                <p:spPr bwMode="auto">
                  <a:xfrm flipH="1" flipV="1">
                    <a:off x="2026972" y="1241929"/>
                    <a:ext cx="162000" cy="162000"/>
                  </a:xfrm>
                  <a:prstGeom prst="rect">
                    <a:avLst/>
                  </a:prstGeom>
                  <a:solidFill>
                    <a:schemeClr val="bg1"/>
                  </a:solidFill>
                  <a:ln>
                    <a:solidFill>
                      <a:schemeClr val="accent1"/>
                    </a:solidFill>
                  </a:ln>
                  <a:effectLst/>
                </p:spPr>
                <p:txBody>
                  <a:bodyPr rot="0" spcFirstLastPara="0" vertOverflow="overflow" horzOverflow="overflow" vert="horz" wrap="square" lIns="108000" tIns="54000" rIns="108000" bIns="54000" numCol="1" spcCol="72000" rtlCol="0" fromWordArt="0" anchor="ctr" anchorCtr="0" forceAA="0" compatLnSpc="1">
                    <a:prstTxWarp prst="textNoShape">
                      <a:avLst/>
                    </a:prstTxWarp>
                    <a:noAutofit/>
                  </a:bodyPr>
                  <a:lstStyle/>
                  <a:p>
                    <a:pPr algn="ctr">
                      <a:lnSpc>
                        <a:spcPct val="110000"/>
                      </a:lnSpc>
                      <a:spcBef>
                        <a:spcPct val="0"/>
                      </a:spcBef>
                      <a:buNone/>
                    </a:pPr>
                    <a:endParaRPr lang="en-US" sz="1600" b="1" dirty="0" err="1"/>
                  </a:p>
                </p:txBody>
              </p:sp>
              <p:sp>
                <p:nvSpPr>
                  <p:cNvPr id="46" name="Rectangle 45">
                    <a:extLst>
                      <a:ext uri="{FF2B5EF4-FFF2-40B4-BE49-F238E27FC236}">
                        <a16:creationId xmlns:a16="http://schemas.microsoft.com/office/drawing/2014/main" id="{05B07673-B42D-4320-A9EC-9D64C65177BF}"/>
                      </a:ext>
                    </a:extLst>
                  </p:cNvPr>
                  <p:cNvSpPr/>
                  <p:nvPr/>
                </p:nvSpPr>
                <p:spPr bwMode="auto">
                  <a:xfrm flipH="1" flipV="1">
                    <a:off x="2026972" y="1532275"/>
                    <a:ext cx="162000" cy="162000"/>
                  </a:xfrm>
                  <a:prstGeom prst="rect">
                    <a:avLst/>
                  </a:prstGeom>
                  <a:solidFill>
                    <a:schemeClr val="bg1"/>
                  </a:solidFill>
                  <a:ln>
                    <a:solidFill>
                      <a:schemeClr val="accent1"/>
                    </a:solidFill>
                  </a:ln>
                  <a:effectLst/>
                </p:spPr>
                <p:txBody>
                  <a:bodyPr rot="0" spcFirstLastPara="0" vertOverflow="overflow" horzOverflow="overflow" vert="horz" wrap="square" lIns="108000" tIns="54000" rIns="108000" bIns="54000" numCol="1" spcCol="72000" rtlCol="0" fromWordArt="0" anchor="ctr" anchorCtr="0" forceAA="0" compatLnSpc="1">
                    <a:prstTxWarp prst="textNoShape">
                      <a:avLst/>
                    </a:prstTxWarp>
                    <a:noAutofit/>
                  </a:bodyPr>
                  <a:lstStyle/>
                  <a:p>
                    <a:pPr algn="ctr">
                      <a:lnSpc>
                        <a:spcPct val="110000"/>
                      </a:lnSpc>
                      <a:spcBef>
                        <a:spcPct val="0"/>
                      </a:spcBef>
                      <a:buNone/>
                    </a:pPr>
                    <a:endParaRPr lang="en-US" sz="1600" b="1" dirty="0" err="1"/>
                  </a:p>
                </p:txBody>
              </p:sp>
              <p:sp>
                <p:nvSpPr>
                  <p:cNvPr id="47" name="Rectangle 46">
                    <a:extLst>
                      <a:ext uri="{FF2B5EF4-FFF2-40B4-BE49-F238E27FC236}">
                        <a16:creationId xmlns:a16="http://schemas.microsoft.com/office/drawing/2014/main" id="{442F96BD-8142-4A2A-9125-077360BA9978}"/>
                      </a:ext>
                    </a:extLst>
                  </p:cNvPr>
                  <p:cNvSpPr/>
                  <p:nvPr/>
                </p:nvSpPr>
                <p:spPr bwMode="auto">
                  <a:xfrm flipH="1" flipV="1">
                    <a:off x="2026972" y="2112967"/>
                    <a:ext cx="162000" cy="162000"/>
                  </a:xfrm>
                  <a:prstGeom prst="rect">
                    <a:avLst/>
                  </a:prstGeom>
                  <a:solidFill>
                    <a:schemeClr val="bg1"/>
                  </a:solidFill>
                  <a:ln>
                    <a:solidFill>
                      <a:schemeClr val="accent1"/>
                    </a:solidFill>
                  </a:ln>
                  <a:effectLst/>
                </p:spPr>
                <p:txBody>
                  <a:bodyPr rot="0" spcFirstLastPara="0" vertOverflow="overflow" horzOverflow="overflow" vert="horz" wrap="square" lIns="108000" tIns="54000" rIns="108000" bIns="54000" numCol="1" spcCol="72000" rtlCol="0" fromWordArt="0" anchor="ctr" anchorCtr="0" forceAA="0" compatLnSpc="1">
                    <a:prstTxWarp prst="textNoShape">
                      <a:avLst/>
                    </a:prstTxWarp>
                    <a:noAutofit/>
                  </a:bodyPr>
                  <a:lstStyle/>
                  <a:p>
                    <a:pPr algn="ctr">
                      <a:lnSpc>
                        <a:spcPct val="110000"/>
                      </a:lnSpc>
                      <a:spcBef>
                        <a:spcPct val="0"/>
                      </a:spcBef>
                      <a:buNone/>
                    </a:pPr>
                    <a:endParaRPr lang="en-US" sz="1600" b="1" dirty="0" err="1"/>
                  </a:p>
                </p:txBody>
              </p:sp>
              <p:sp>
                <p:nvSpPr>
                  <p:cNvPr id="48" name="Rectangle 47">
                    <a:extLst>
                      <a:ext uri="{FF2B5EF4-FFF2-40B4-BE49-F238E27FC236}">
                        <a16:creationId xmlns:a16="http://schemas.microsoft.com/office/drawing/2014/main" id="{148ADA94-4CB7-4B7D-9AF6-E5DCC0320EA9}"/>
                      </a:ext>
                    </a:extLst>
                  </p:cNvPr>
                  <p:cNvSpPr/>
                  <p:nvPr/>
                </p:nvSpPr>
                <p:spPr bwMode="auto">
                  <a:xfrm flipH="1" flipV="1">
                    <a:off x="2026972" y="2403314"/>
                    <a:ext cx="162000" cy="162000"/>
                  </a:xfrm>
                  <a:prstGeom prst="rect">
                    <a:avLst/>
                  </a:prstGeom>
                  <a:solidFill>
                    <a:schemeClr val="bg1"/>
                  </a:solidFill>
                  <a:ln>
                    <a:solidFill>
                      <a:schemeClr val="accent1"/>
                    </a:solidFill>
                  </a:ln>
                  <a:effectLst/>
                </p:spPr>
                <p:txBody>
                  <a:bodyPr rot="0" spcFirstLastPara="0" vertOverflow="overflow" horzOverflow="overflow" vert="horz" wrap="square" lIns="108000" tIns="54000" rIns="108000" bIns="54000" numCol="1" spcCol="72000" rtlCol="0" fromWordArt="0" anchor="ctr" anchorCtr="0" forceAA="0" compatLnSpc="1">
                    <a:prstTxWarp prst="textNoShape">
                      <a:avLst/>
                    </a:prstTxWarp>
                    <a:noAutofit/>
                  </a:bodyPr>
                  <a:lstStyle/>
                  <a:p>
                    <a:pPr algn="ctr">
                      <a:lnSpc>
                        <a:spcPct val="110000"/>
                      </a:lnSpc>
                      <a:spcBef>
                        <a:spcPct val="0"/>
                      </a:spcBef>
                      <a:buNone/>
                    </a:pPr>
                    <a:endParaRPr lang="en-US" sz="1600" b="1" dirty="0" err="1"/>
                  </a:p>
                </p:txBody>
              </p:sp>
              <p:sp>
                <p:nvSpPr>
                  <p:cNvPr id="49" name="Rectangle 48">
                    <a:extLst>
                      <a:ext uri="{FF2B5EF4-FFF2-40B4-BE49-F238E27FC236}">
                        <a16:creationId xmlns:a16="http://schemas.microsoft.com/office/drawing/2014/main" id="{E9D83556-885E-4FF4-B3E9-00F4F626C3C8}"/>
                      </a:ext>
                    </a:extLst>
                  </p:cNvPr>
                  <p:cNvSpPr/>
                  <p:nvPr/>
                </p:nvSpPr>
                <p:spPr bwMode="auto">
                  <a:xfrm flipH="1" flipV="1">
                    <a:off x="2026972" y="1822621"/>
                    <a:ext cx="162000" cy="162000"/>
                  </a:xfrm>
                  <a:prstGeom prst="rect">
                    <a:avLst/>
                  </a:prstGeom>
                  <a:solidFill>
                    <a:schemeClr val="bg1"/>
                  </a:solidFill>
                  <a:ln>
                    <a:solidFill>
                      <a:schemeClr val="accent1"/>
                    </a:solidFill>
                  </a:ln>
                  <a:effectLst/>
                </p:spPr>
                <p:txBody>
                  <a:bodyPr rot="0" spcFirstLastPara="0" vertOverflow="overflow" horzOverflow="overflow" vert="horz" wrap="square" lIns="108000" tIns="54000" rIns="108000" bIns="54000" numCol="1" spcCol="72000" rtlCol="0" fromWordArt="0" anchor="ctr" anchorCtr="0" forceAA="0" compatLnSpc="1">
                    <a:prstTxWarp prst="textNoShape">
                      <a:avLst/>
                    </a:prstTxWarp>
                    <a:noAutofit/>
                  </a:bodyPr>
                  <a:lstStyle/>
                  <a:p>
                    <a:pPr algn="ctr">
                      <a:lnSpc>
                        <a:spcPct val="110000"/>
                      </a:lnSpc>
                      <a:spcBef>
                        <a:spcPct val="0"/>
                      </a:spcBef>
                      <a:buNone/>
                    </a:pPr>
                    <a:endParaRPr lang="en-US" sz="1600" b="1" dirty="0" err="1"/>
                  </a:p>
                </p:txBody>
              </p:sp>
            </p:grpSp>
            <p:grpSp>
              <p:nvGrpSpPr>
                <p:cNvPr id="27" name="Group 26">
                  <a:extLst>
                    <a:ext uri="{FF2B5EF4-FFF2-40B4-BE49-F238E27FC236}">
                      <a16:creationId xmlns:a16="http://schemas.microsoft.com/office/drawing/2014/main" id="{899E19FF-DE8C-4BB0-A086-1BC0B7A78063}"/>
                    </a:ext>
                  </a:extLst>
                </p:cNvPr>
                <p:cNvGrpSpPr/>
                <p:nvPr/>
              </p:nvGrpSpPr>
              <p:grpSpPr>
                <a:xfrm>
                  <a:off x="2344662" y="1241929"/>
                  <a:ext cx="162000" cy="1323385"/>
                  <a:chOff x="2026972" y="1241929"/>
                  <a:chExt cx="162000" cy="1323385"/>
                </a:xfrm>
              </p:grpSpPr>
              <p:sp>
                <p:nvSpPr>
                  <p:cNvPr id="40" name="Rectangle 39">
                    <a:extLst>
                      <a:ext uri="{FF2B5EF4-FFF2-40B4-BE49-F238E27FC236}">
                        <a16:creationId xmlns:a16="http://schemas.microsoft.com/office/drawing/2014/main" id="{2452AC7A-2768-47CF-8F20-8C6FCB775F0C}"/>
                      </a:ext>
                    </a:extLst>
                  </p:cNvPr>
                  <p:cNvSpPr/>
                  <p:nvPr/>
                </p:nvSpPr>
                <p:spPr bwMode="auto">
                  <a:xfrm flipH="1" flipV="1">
                    <a:off x="2026972" y="1241929"/>
                    <a:ext cx="162000" cy="162000"/>
                  </a:xfrm>
                  <a:prstGeom prst="rect">
                    <a:avLst/>
                  </a:prstGeom>
                  <a:solidFill>
                    <a:schemeClr val="bg1"/>
                  </a:solidFill>
                  <a:ln>
                    <a:solidFill>
                      <a:schemeClr val="accent1"/>
                    </a:solidFill>
                  </a:ln>
                  <a:effectLst/>
                </p:spPr>
                <p:txBody>
                  <a:bodyPr rot="0" spcFirstLastPara="0" vertOverflow="overflow" horzOverflow="overflow" vert="horz" wrap="square" lIns="108000" tIns="54000" rIns="108000" bIns="54000" numCol="1" spcCol="72000" rtlCol="0" fromWordArt="0" anchor="ctr" anchorCtr="0" forceAA="0" compatLnSpc="1">
                    <a:prstTxWarp prst="textNoShape">
                      <a:avLst/>
                    </a:prstTxWarp>
                    <a:noAutofit/>
                  </a:bodyPr>
                  <a:lstStyle/>
                  <a:p>
                    <a:pPr algn="ctr">
                      <a:lnSpc>
                        <a:spcPct val="110000"/>
                      </a:lnSpc>
                      <a:spcBef>
                        <a:spcPct val="0"/>
                      </a:spcBef>
                      <a:buNone/>
                    </a:pPr>
                    <a:endParaRPr lang="en-US" sz="1600" b="1" dirty="0" err="1"/>
                  </a:p>
                </p:txBody>
              </p:sp>
              <p:sp>
                <p:nvSpPr>
                  <p:cNvPr id="41" name="Rectangle 40">
                    <a:extLst>
                      <a:ext uri="{FF2B5EF4-FFF2-40B4-BE49-F238E27FC236}">
                        <a16:creationId xmlns:a16="http://schemas.microsoft.com/office/drawing/2014/main" id="{68ECBEA5-59BB-4418-8902-17F906D1920C}"/>
                      </a:ext>
                    </a:extLst>
                  </p:cNvPr>
                  <p:cNvSpPr/>
                  <p:nvPr/>
                </p:nvSpPr>
                <p:spPr bwMode="auto">
                  <a:xfrm flipH="1" flipV="1">
                    <a:off x="2026972" y="1532275"/>
                    <a:ext cx="162000" cy="162000"/>
                  </a:xfrm>
                  <a:prstGeom prst="rect">
                    <a:avLst/>
                  </a:prstGeom>
                  <a:solidFill>
                    <a:schemeClr val="bg1"/>
                  </a:solidFill>
                  <a:ln>
                    <a:solidFill>
                      <a:schemeClr val="accent1"/>
                    </a:solidFill>
                  </a:ln>
                  <a:effectLst/>
                </p:spPr>
                <p:txBody>
                  <a:bodyPr rot="0" spcFirstLastPara="0" vertOverflow="overflow" horzOverflow="overflow" vert="horz" wrap="square" lIns="108000" tIns="54000" rIns="108000" bIns="54000" numCol="1" spcCol="72000" rtlCol="0" fromWordArt="0" anchor="ctr" anchorCtr="0" forceAA="0" compatLnSpc="1">
                    <a:prstTxWarp prst="textNoShape">
                      <a:avLst/>
                    </a:prstTxWarp>
                    <a:noAutofit/>
                  </a:bodyPr>
                  <a:lstStyle/>
                  <a:p>
                    <a:pPr algn="ctr">
                      <a:lnSpc>
                        <a:spcPct val="110000"/>
                      </a:lnSpc>
                      <a:spcBef>
                        <a:spcPct val="0"/>
                      </a:spcBef>
                      <a:buNone/>
                    </a:pPr>
                    <a:endParaRPr lang="en-US" sz="1600" b="1" dirty="0" err="1"/>
                  </a:p>
                </p:txBody>
              </p:sp>
              <p:sp>
                <p:nvSpPr>
                  <p:cNvPr id="42" name="Rectangle 41">
                    <a:extLst>
                      <a:ext uri="{FF2B5EF4-FFF2-40B4-BE49-F238E27FC236}">
                        <a16:creationId xmlns:a16="http://schemas.microsoft.com/office/drawing/2014/main" id="{AD532ED7-DEF1-4340-B6F5-12CBEFDE8654}"/>
                      </a:ext>
                    </a:extLst>
                  </p:cNvPr>
                  <p:cNvSpPr/>
                  <p:nvPr/>
                </p:nvSpPr>
                <p:spPr bwMode="auto">
                  <a:xfrm flipH="1" flipV="1">
                    <a:off x="2026972" y="2112967"/>
                    <a:ext cx="162000" cy="162000"/>
                  </a:xfrm>
                  <a:prstGeom prst="rect">
                    <a:avLst/>
                  </a:prstGeom>
                  <a:solidFill>
                    <a:schemeClr val="bg1"/>
                  </a:solidFill>
                  <a:ln>
                    <a:solidFill>
                      <a:schemeClr val="accent1"/>
                    </a:solidFill>
                  </a:ln>
                  <a:effectLst/>
                </p:spPr>
                <p:txBody>
                  <a:bodyPr rot="0" spcFirstLastPara="0" vertOverflow="overflow" horzOverflow="overflow" vert="horz" wrap="square" lIns="108000" tIns="54000" rIns="108000" bIns="54000" numCol="1" spcCol="72000" rtlCol="0" fromWordArt="0" anchor="ctr" anchorCtr="0" forceAA="0" compatLnSpc="1">
                    <a:prstTxWarp prst="textNoShape">
                      <a:avLst/>
                    </a:prstTxWarp>
                    <a:noAutofit/>
                  </a:bodyPr>
                  <a:lstStyle/>
                  <a:p>
                    <a:pPr algn="ctr">
                      <a:lnSpc>
                        <a:spcPct val="110000"/>
                      </a:lnSpc>
                      <a:spcBef>
                        <a:spcPct val="0"/>
                      </a:spcBef>
                      <a:buNone/>
                    </a:pPr>
                    <a:endParaRPr lang="en-US" sz="1600" b="1" dirty="0" err="1"/>
                  </a:p>
                </p:txBody>
              </p:sp>
              <p:sp>
                <p:nvSpPr>
                  <p:cNvPr id="43" name="Rectangle 42">
                    <a:extLst>
                      <a:ext uri="{FF2B5EF4-FFF2-40B4-BE49-F238E27FC236}">
                        <a16:creationId xmlns:a16="http://schemas.microsoft.com/office/drawing/2014/main" id="{3E188C8D-3279-42BB-96FB-2A23CCE3B1F4}"/>
                      </a:ext>
                    </a:extLst>
                  </p:cNvPr>
                  <p:cNvSpPr/>
                  <p:nvPr/>
                </p:nvSpPr>
                <p:spPr bwMode="auto">
                  <a:xfrm flipH="1" flipV="1">
                    <a:off x="2026972" y="2403314"/>
                    <a:ext cx="162000" cy="162000"/>
                  </a:xfrm>
                  <a:prstGeom prst="rect">
                    <a:avLst/>
                  </a:prstGeom>
                  <a:solidFill>
                    <a:schemeClr val="bg1"/>
                  </a:solidFill>
                  <a:ln>
                    <a:solidFill>
                      <a:schemeClr val="accent1"/>
                    </a:solidFill>
                  </a:ln>
                  <a:effectLst/>
                </p:spPr>
                <p:txBody>
                  <a:bodyPr rot="0" spcFirstLastPara="0" vertOverflow="overflow" horzOverflow="overflow" vert="horz" wrap="square" lIns="108000" tIns="54000" rIns="108000" bIns="54000" numCol="1" spcCol="72000" rtlCol="0" fromWordArt="0" anchor="ctr" anchorCtr="0" forceAA="0" compatLnSpc="1">
                    <a:prstTxWarp prst="textNoShape">
                      <a:avLst/>
                    </a:prstTxWarp>
                    <a:noAutofit/>
                  </a:bodyPr>
                  <a:lstStyle/>
                  <a:p>
                    <a:pPr algn="ctr">
                      <a:lnSpc>
                        <a:spcPct val="110000"/>
                      </a:lnSpc>
                      <a:spcBef>
                        <a:spcPct val="0"/>
                      </a:spcBef>
                      <a:buNone/>
                    </a:pPr>
                    <a:endParaRPr lang="en-US" sz="1600" b="1" dirty="0" err="1"/>
                  </a:p>
                </p:txBody>
              </p:sp>
              <p:sp>
                <p:nvSpPr>
                  <p:cNvPr id="44" name="Rectangle 43">
                    <a:extLst>
                      <a:ext uri="{FF2B5EF4-FFF2-40B4-BE49-F238E27FC236}">
                        <a16:creationId xmlns:a16="http://schemas.microsoft.com/office/drawing/2014/main" id="{1EDB7DFA-28EB-4976-B059-8B7417756EA9}"/>
                      </a:ext>
                    </a:extLst>
                  </p:cNvPr>
                  <p:cNvSpPr/>
                  <p:nvPr/>
                </p:nvSpPr>
                <p:spPr bwMode="auto">
                  <a:xfrm flipH="1" flipV="1">
                    <a:off x="2026972" y="1822621"/>
                    <a:ext cx="162000" cy="162000"/>
                  </a:xfrm>
                  <a:prstGeom prst="rect">
                    <a:avLst/>
                  </a:prstGeom>
                  <a:solidFill>
                    <a:schemeClr val="bg1"/>
                  </a:solidFill>
                  <a:ln>
                    <a:solidFill>
                      <a:schemeClr val="accent1"/>
                    </a:solidFill>
                  </a:ln>
                  <a:effectLst/>
                </p:spPr>
                <p:txBody>
                  <a:bodyPr rot="0" spcFirstLastPara="0" vertOverflow="overflow" horzOverflow="overflow" vert="horz" wrap="square" lIns="108000" tIns="54000" rIns="108000" bIns="54000" numCol="1" spcCol="72000" rtlCol="0" fromWordArt="0" anchor="ctr" anchorCtr="0" forceAA="0" compatLnSpc="1">
                    <a:prstTxWarp prst="textNoShape">
                      <a:avLst/>
                    </a:prstTxWarp>
                    <a:noAutofit/>
                  </a:bodyPr>
                  <a:lstStyle/>
                  <a:p>
                    <a:pPr algn="ctr">
                      <a:lnSpc>
                        <a:spcPct val="110000"/>
                      </a:lnSpc>
                      <a:spcBef>
                        <a:spcPct val="0"/>
                      </a:spcBef>
                      <a:buNone/>
                    </a:pPr>
                    <a:endParaRPr lang="en-US" sz="1600" b="1" dirty="0" err="1"/>
                  </a:p>
                </p:txBody>
              </p:sp>
            </p:grpSp>
            <p:grpSp>
              <p:nvGrpSpPr>
                <p:cNvPr id="28" name="Group 27">
                  <a:extLst>
                    <a:ext uri="{FF2B5EF4-FFF2-40B4-BE49-F238E27FC236}">
                      <a16:creationId xmlns:a16="http://schemas.microsoft.com/office/drawing/2014/main" id="{E81B0E57-1809-4253-A090-E9E0864A4427}"/>
                    </a:ext>
                  </a:extLst>
                </p:cNvPr>
                <p:cNvGrpSpPr/>
                <p:nvPr/>
              </p:nvGrpSpPr>
              <p:grpSpPr>
                <a:xfrm>
                  <a:off x="2662352" y="1241929"/>
                  <a:ext cx="162000" cy="1323385"/>
                  <a:chOff x="2026972" y="1241929"/>
                  <a:chExt cx="162000" cy="1323385"/>
                </a:xfrm>
              </p:grpSpPr>
              <p:sp>
                <p:nvSpPr>
                  <p:cNvPr id="35" name="Rectangle 34">
                    <a:extLst>
                      <a:ext uri="{FF2B5EF4-FFF2-40B4-BE49-F238E27FC236}">
                        <a16:creationId xmlns:a16="http://schemas.microsoft.com/office/drawing/2014/main" id="{55F69075-F28D-4647-A2CB-A9E4605ECFCD}"/>
                      </a:ext>
                    </a:extLst>
                  </p:cNvPr>
                  <p:cNvSpPr/>
                  <p:nvPr/>
                </p:nvSpPr>
                <p:spPr bwMode="auto">
                  <a:xfrm flipH="1" flipV="1">
                    <a:off x="2026972" y="1241929"/>
                    <a:ext cx="162000" cy="162000"/>
                  </a:xfrm>
                  <a:prstGeom prst="rect">
                    <a:avLst/>
                  </a:prstGeom>
                  <a:solidFill>
                    <a:schemeClr val="bg1"/>
                  </a:solidFill>
                  <a:ln>
                    <a:solidFill>
                      <a:schemeClr val="accent1"/>
                    </a:solidFill>
                  </a:ln>
                  <a:effectLst/>
                </p:spPr>
                <p:txBody>
                  <a:bodyPr rot="0" spcFirstLastPara="0" vertOverflow="overflow" horzOverflow="overflow" vert="horz" wrap="square" lIns="108000" tIns="54000" rIns="108000" bIns="54000" numCol="1" spcCol="72000" rtlCol="0" fromWordArt="0" anchor="ctr" anchorCtr="0" forceAA="0" compatLnSpc="1">
                    <a:prstTxWarp prst="textNoShape">
                      <a:avLst/>
                    </a:prstTxWarp>
                    <a:noAutofit/>
                  </a:bodyPr>
                  <a:lstStyle/>
                  <a:p>
                    <a:pPr algn="ctr">
                      <a:lnSpc>
                        <a:spcPct val="110000"/>
                      </a:lnSpc>
                      <a:spcBef>
                        <a:spcPct val="0"/>
                      </a:spcBef>
                      <a:buNone/>
                    </a:pPr>
                    <a:endParaRPr lang="en-US" sz="1600" b="1" dirty="0" err="1"/>
                  </a:p>
                </p:txBody>
              </p:sp>
              <p:sp>
                <p:nvSpPr>
                  <p:cNvPr id="36" name="Rectangle 35">
                    <a:extLst>
                      <a:ext uri="{FF2B5EF4-FFF2-40B4-BE49-F238E27FC236}">
                        <a16:creationId xmlns:a16="http://schemas.microsoft.com/office/drawing/2014/main" id="{895E8D9C-FBF8-4FC9-8587-1045B56057D7}"/>
                      </a:ext>
                    </a:extLst>
                  </p:cNvPr>
                  <p:cNvSpPr/>
                  <p:nvPr/>
                </p:nvSpPr>
                <p:spPr bwMode="auto">
                  <a:xfrm flipH="1" flipV="1">
                    <a:off x="2026972" y="1532275"/>
                    <a:ext cx="162000" cy="162000"/>
                  </a:xfrm>
                  <a:prstGeom prst="rect">
                    <a:avLst/>
                  </a:prstGeom>
                  <a:solidFill>
                    <a:schemeClr val="bg1"/>
                  </a:solidFill>
                  <a:ln>
                    <a:solidFill>
                      <a:schemeClr val="accent1"/>
                    </a:solidFill>
                  </a:ln>
                  <a:effectLst/>
                </p:spPr>
                <p:txBody>
                  <a:bodyPr rot="0" spcFirstLastPara="0" vertOverflow="overflow" horzOverflow="overflow" vert="horz" wrap="square" lIns="108000" tIns="54000" rIns="108000" bIns="54000" numCol="1" spcCol="72000" rtlCol="0" fromWordArt="0" anchor="ctr" anchorCtr="0" forceAA="0" compatLnSpc="1">
                    <a:prstTxWarp prst="textNoShape">
                      <a:avLst/>
                    </a:prstTxWarp>
                    <a:noAutofit/>
                  </a:bodyPr>
                  <a:lstStyle/>
                  <a:p>
                    <a:pPr algn="ctr">
                      <a:lnSpc>
                        <a:spcPct val="110000"/>
                      </a:lnSpc>
                      <a:spcBef>
                        <a:spcPct val="0"/>
                      </a:spcBef>
                      <a:buNone/>
                    </a:pPr>
                    <a:endParaRPr lang="en-US" sz="1600" b="1" dirty="0" err="1"/>
                  </a:p>
                </p:txBody>
              </p:sp>
              <p:sp>
                <p:nvSpPr>
                  <p:cNvPr id="37" name="Rectangle 36">
                    <a:extLst>
                      <a:ext uri="{FF2B5EF4-FFF2-40B4-BE49-F238E27FC236}">
                        <a16:creationId xmlns:a16="http://schemas.microsoft.com/office/drawing/2014/main" id="{0B557DFE-04AD-4515-A558-4F50FC5BFD32}"/>
                      </a:ext>
                    </a:extLst>
                  </p:cNvPr>
                  <p:cNvSpPr/>
                  <p:nvPr/>
                </p:nvSpPr>
                <p:spPr bwMode="auto">
                  <a:xfrm flipH="1" flipV="1">
                    <a:off x="2026972" y="2112967"/>
                    <a:ext cx="162000" cy="162000"/>
                  </a:xfrm>
                  <a:prstGeom prst="rect">
                    <a:avLst/>
                  </a:prstGeom>
                  <a:solidFill>
                    <a:schemeClr val="bg1"/>
                  </a:solidFill>
                  <a:ln>
                    <a:solidFill>
                      <a:schemeClr val="accent1"/>
                    </a:solidFill>
                  </a:ln>
                  <a:effectLst/>
                </p:spPr>
                <p:txBody>
                  <a:bodyPr rot="0" spcFirstLastPara="0" vertOverflow="overflow" horzOverflow="overflow" vert="horz" wrap="square" lIns="108000" tIns="54000" rIns="108000" bIns="54000" numCol="1" spcCol="72000" rtlCol="0" fromWordArt="0" anchor="ctr" anchorCtr="0" forceAA="0" compatLnSpc="1">
                    <a:prstTxWarp prst="textNoShape">
                      <a:avLst/>
                    </a:prstTxWarp>
                    <a:noAutofit/>
                  </a:bodyPr>
                  <a:lstStyle/>
                  <a:p>
                    <a:pPr algn="ctr">
                      <a:lnSpc>
                        <a:spcPct val="110000"/>
                      </a:lnSpc>
                      <a:spcBef>
                        <a:spcPct val="0"/>
                      </a:spcBef>
                      <a:buNone/>
                    </a:pPr>
                    <a:endParaRPr lang="en-US" sz="1600" b="1" dirty="0" err="1"/>
                  </a:p>
                </p:txBody>
              </p:sp>
              <p:sp>
                <p:nvSpPr>
                  <p:cNvPr id="38" name="Rectangle 37">
                    <a:extLst>
                      <a:ext uri="{FF2B5EF4-FFF2-40B4-BE49-F238E27FC236}">
                        <a16:creationId xmlns:a16="http://schemas.microsoft.com/office/drawing/2014/main" id="{02A00F29-BA4E-4CCE-AD6A-E54D8761C17D}"/>
                      </a:ext>
                    </a:extLst>
                  </p:cNvPr>
                  <p:cNvSpPr/>
                  <p:nvPr/>
                </p:nvSpPr>
                <p:spPr bwMode="auto">
                  <a:xfrm flipH="1" flipV="1">
                    <a:off x="2026972" y="2403314"/>
                    <a:ext cx="162000" cy="162000"/>
                  </a:xfrm>
                  <a:prstGeom prst="rect">
                    <a:avLst/>
                  </a:prstGeom>
                  <a:solidFill>
                    <a:schemeClr val="bg1"/>
                  </a:solidFill>
                  <a:ln>
                    <a:solidFill>
                      <a:schemeClr val="accent1"/>
                    </a:solidFill>
                  </a:ln>
                  <a:effectLst/>
                </p:spPr>
                <p:txBody>
                  <a:bodyPr rot="0" spcFirstLastPara="0" vertOverflow="overflow" horzOverflow="overflow" vert="horz" wrap="square" lIns="108000" tIns="54000" rIns="108000" bIns="54000" numCol="1" spcCol="72000" rtlCol="0" fromWordArt="0" anchor="ctr" anchorCtr="0" forceAA="0" compatLnSpc="1">
                    <a:prstTxWarp prst="textNoShape">
                      <a:avLst/>
                    </a:prstTxWarp>
                    <a:noAutofit/>
                  </a:bodyPr>
                  <a:lstStyle/>
                  <a:p>
                    <a:pPr algn="ctr">
                      <a:lnSpc>
                        <a:spcPct val="110000"/>
                      </a:lnSpc>
                      <a:spcBef>
                        <a:spcPct val="0"/>
                      </a:spcBef>
                      <a:buNone/>
                    </a:pPr>
                    <a:endParaRPr lang="en-US" sz="1600" b="1" dirty="0" err="1"/>
                  </a:p>
                </p:txBody>
              </p:sp>
              <p:sp>
                <p:nvSpPr>
                  <p:cNvPr id="39" name="Rectangle 38">
                    <a:extLst>
                      <a:ext uri="{FF2B5EF4-FFF2-40B4-BE49-F238E27FC236}">
                        <a16:creationId xmlns:a16="http://schemas.microsoft.com/office/drawing/2014/main" id="{5B651CF9-387F-47B8-94A5-6914D61C5580}"/>
                      </a:ext>
                    </a:extLst>
                  </p:cNvPr>
                  <p:cNvSpPr/>
                  <p:nvPr/>
                </p:nvSpPr>
                <p:spPr bwMode="auto">
                  <a:xfrm flipH="1" flipV="1">
                    <a:off x="2026972" y="1822621"/>
                    <a:ext cx="162000" cy="162000"/>
                  </a:xfrm>
                  <a:prstGeom prst="rect">
                    <a:avLst/>
                  </a:prstGeom>
                  <a:solidFill>
                    <a:schemeClr val="bg1"/>
                  </a:solidFill>
                  <a:ln>
                    <a:solidFill>
                      <a:schemeClr val="accent1"/>
                    </a:solidFill>
                  </a:ln>
                  <a:effectLst/>
                </p:spPr>
                <p:txBody>
                  <a:bodyPr rot="0" spcFirstLastPara="0" vertOverflow="overflow" horzOverflow="overflow" vert="horz" wrap="square" lIns="108000" tIns="54000" rIns="108000" bIns="54000" numCol="1" spcCol="72000" rtlCol="0" fromWordArt="0" anchor="ctr" anchorCtr="0" forceAA="0" compatLnSpc="1">
                    <a:prstTxWarp prst="textNoShape">
                      <a:avLst/>
                    </a:prstTxWarp>
                    <a:noAutofit/>
                  </a:bodyPr>
                  <a:lstStyle/>
                  <a:p>
                    <a:pPr algn="ctr">
                      <a:lnSpc>
                        <a:spcPct val="110000"/>
                      </a:lnSpc>
                      <a:spcBef>
                        <a:spcPct val="0"/>
                      </a:spcBef>
                      <a:buNone/>
                    </a:pPr>
                    <a:endParaRPr lang="en-US" sz="1600" b="1" dirty="0" err="1"/>
                  </a:p>
                </p:txBody>
              </p:sp>
            </p:grpSp>
            <p:grpSp>
              <p:nvGrpSpPr>
                <p:cNvPr id="29" name="Group 28">
                  <a:extLst>
                    <a:ext uri="{FF2B5EF4-FFF2-40B4-BE49-F238E27FC236}">
                      <a16:creationId xmlns:a16="http://schemas.microsoft.com/office/drawing/2014/main" id="{3C87EEA9-7FBC-4E49-84B3-C8E89794AD93}"/>
                    </a:ext>
                  </a:extLst>
                </p:cNvPr>
                <p:cNvGrpSpPr/>
                <p:nvPr/>
              </p:nvGrpSpPr>
              <p:grpSpPr>
                <a:xfrm>
                  <a:off x="2980041" y="1241929"/>
                  <a:ext cx="162000" cy="1323385"/>
                  <a:chOff x="2026972" y="1241929"/>
                  <a:chExt cx="162000" cy="1323385"/>
                </a:xfrm>
              </p:grpSpPr>
              <p:sp>
                <p:nvSpPr>
                  <p:cNvPr id="30" name="Rectangle 29">
                    <a:extLst>
                      <a:ext uri="{FF2B5EF4-FFF2-40B4-BE49-F238E27FC236}">
                        <a16:creationId xmlns:a16="http://schemas.microsoft.com/office/drawing/2014/main" id="{0E2E6FE5-7C63-4092-A597-12FF1971210D}"/>
                      </a:ext>
                    </a:extLst>
                  </p:cNvPr>
                  <p:cNvSpPr/>
                  <p:nvPr/>
                </p:nvSpPr>
                <p:spPr bwMode="auto">
                  <a:xfrm flipH="1" flipV="1">
                    <a:off x="2026972" y="1241929"/>
                    <a:ext cx="162000" cy="162000"/>
                  </a:xfrm>
                  <a:prstGeom prst="rect">
                    <a:avLst/>
                  </a:prstGeom>
                  <a:solidFill>
                    <a:schemeClr val="bg1"/>
                  </a:solidFill>
                  <a:ln>
                    <a:solidFill>
                      <a:schemeClr val="accent1"/>
                    </a:solidFill>
                  </a:ln>
                  <a:effectLst/>
                </p:spPr>
                <p:txBody>
                  <a:bodyPr rot="0" spcFirstLastPara="0" vertOverflow="overflow" horzOverflow="overflow" vert="horz" wrap="square" lIns="108000" tIns="54000" rIns="108000" bIns="54000" numCol="1" spcCol="72000" rtlCol="0" fromWordArt="0" anchor="ctr" anchorCtr="0" forceAA="0" compatLnSpc="1">
                    <a:prstTxWarp prst="textNoShape">
                      <a:avLst/>
                    </a:prstTxWarp>
                    <a:noAutofit/>
                  </a:bodyPr>
                  <a:lstStyle/>
                  <a:p>
                    <a:pPr algn="ctr">
                      <a:lnSpc>
                        <a:spcPct val="110000"/>
                      </a:lnSpc>
                      <a:spcBef>
                        <a:spcPct val="0"/>
                      </a:spcBef>
                      <a:buNone/>
                    </a:pPr>
                    <a:endParaRPr lang="en-US" sz="1600" b="1" dirty="0" err="1"/>
                  </a:p>
                </p:txBody>
              </p:sp>
              <p:sp>
                <p:nvSpPr>
                  <p:cNvPr id="31" name="Rectangle 30">
                    <a:extLst>
                      <a:ext uri="{FF2B5EF4-FFF2-40B4-BE49-F238E27FC236}">
                        <a16:creationId xmlns:a16="http://schemas.microsoft.com/office/drawing/2014/main" id="{BF20A0F3-B82A-40A3-98C5-000903CBB982}"/>
                      </a:ext>
                    </a:extLst>
                  </p:cNvPr>
                  <p:cNvSpPr/>
                  <p:nvPr/>
                </p:nvSpPr>
                <p:spPr bwMode="auto">
                  <a:xfrm flipH="1" flipV="1">
                    <a:off x="2026972" y="1532275"/>
                    <a:ext cx="162000" cy="162000"/>
                  </a:xfrm>
                  <a:prstGeom prst="rect">
                    <a:avLst/>
                  </a:prstGeom>
                  <a:solidFill>
                    <a:schemeClr val="bg1"/>
                  </a:solidFill>
                  <a:ln>
                    <a:solidFill>
                      <a:schemeClr val="accent1"/>
                    </a:solidFill>
                  </a:ln>
                  <a:effectLst/>
                </p:spPr>
                <p:txBody>
                  <a:bodyPr rot="0" spcFirstLastPara="0" vertOverflow="overflow" horzOverflow="overflow" vert="horz" wrap="square" lIns="108000" tIns="54000" rIns="108000" bIns="54000" numCol="1" spcCol="72000" rtlCol="0" fromWordArt="0" anchor="ctr" anchorCtr="0" forceAA="0" compatLnSpc="1">
                    <a:prstTxWarp prst="textNoShape">
                      <a:avLst/>
                    </a:prstTxWarp>
                    <a:noAutofit/>
                  </a:bodyPr>
                  <a:lstStyle/>
                  <a:p>
                    <a:pPr algn="ctr">
                      <a:lnSpc>
                        <a:spcPct val="110000"/>
                      </a:lnSpc>
                      <a:spcBef>
                        <a:spcPct val="0"/>
                      </a:spcBef>
                      <a:buNone/>
                    </a:pPr>
                    <a:endParaRPr lang="en-US" sz="1600" b="1" dirty="0" err="1"/>
                  </a:p>
                </p:txBody>
              </p:sp>
              <p:sp>
                <p:nvSpPr>
                  <p:cNvPr id="32" name="Rectangle 31">
                    <a:extLst>
                      <a:ext uri="{FF2B5EF4-FFF2-40B4-BE49-F238E27FC236}">
                        <a16:creationId xmlns:a16="http://schemas.microsoft.com/office/drawing/2014/main" id="{AF569319-319C-4A8F-A5F4-E74CD01D0BC2}"/>
                      </a:ext>
                    </a:extLst>
                  </p:cNvPr>
                  <p:cNvSpPr/>
                  <p:nvPr/>
                </p:nvSpPr>
                <p:spPr bwMode="auto">
                  <a:xfrm flipH="1" flipV="1">
                    <a:off x="2026972" y="2112967"/>
                    <a:ext cx="162000" cy="162000"/>
                  </a:xfrm>
                  <a:prstGeom prst="rect">
                    <a:avLst/>
                  </a:prstGeom>
                  <a:solidFill>
                    <a:schemeClr val="bg1"/>
                  </a:solidFill>
                  <a:ln>
                    <a:solidFill>
                      <a:schemeClr val="accent1"/>
                    </a:solidFill>
                  </a:ln>
                  <a:effectLst/>
                </p:spPr>
                <p:txBody>
                  <a:bodyPr rot="0" spcFirstLastPara="0" vertOverflow="overflow" horzOverflow="overflow" vert="horz" wrap="square" lIns="108000" tIns="54000" rIns="108000" bIns="54000" numCol="1" spcCol="72000" rtlCol="0" fromWordArt="0" anchor="ctr" anchorCtr="0" forceAA="0" compatLnSpc="1">
                    <a:prstTxWarp prst="textNoShape">
                      <a:avLst/>
                    </a:prstTxWarp>
                    <a:noAutofit/>
                  </a:bodyPr>
                  <a:lstStyle/>
                  <a:p>
                    <a:pPr algn="ctr">
                      <a:lnSpc>
                        <a:spcPct val="110000"/>
                      </a:lnSpc>
                      <a:spcBef>
                        <a:spcPct val="0"/>
                      </a:spcBef>
                      <a:buNone/>
                    </a:pPr>
                    <a:endParaRPr lang="en-US" sz="1600" b="1" dirty="0" err="1"/>
                  </a:p>
                </p:txBody>
              </p:sp>
              <p:sp>
                <p:nvSpPr>
                  <p:cNvPr id="33" name="Rectangle 32">
                    <a:extLst>
                      <a:ext uri="{FF2B5EF4-FFF2-40B4-BE49-F238E27FC236}">
                        <a16:creationId xmlns:a16="http://schemas.microsoft.com/office/drawing/2014/main" id="{2E996F0A-062B-41B2-8754-5C1CDB274DB9}"/>
                      </a:ext>
                    </a:extLst>
                  </p:cNvPr>
                  <p:cNvSpPr/>
                  <p:nvPr/>
                </p:nvSpPr>
                <p:spPr bwMode="auto">
                  <a:xfrm flipH="1" flipV="1">
                    <a:off x="2026972" y="2403314"/>
                    <a:ext cx="162000" cy="162000"/>
                  </a:xfrm>
                  <a:prstGeom prst="rect">
                    <a:avLst/>
                  </a:prstGeom>
                  <a:solidFill>
                    <a:schemeClr val="bg1"/>
                  </a:solidFill>
                  <a:ln>
                    <a:solidFill>
                      <a:schemeClr val="accent1"/>
                    </a:solidFill>
                  </a:ln>
                  <a:effectLst/>
                </p:spPr>
                <p:txBody>
                  <a:bodyPr rot="0" spcFirstLastPara="0" vertOverflow="overflow" horzOverflow="overflow" vert="horz" wrap="square" lIns="108000" tIns="54000" rIns="108000" bIns="54000" numCol="1" spcCol="72000" rtlCol="0" fromWordArt="0" anchor="ctr" anchorCtr="0" forceAA="0" compatLnSpc="1">
                    <a:prstTxWarp prst="textNoShape">
                      <a:avLst/>
                    </a:prstTxWarp>
                    <a:noAutofit/>
                  </a:bodyPr>
                  <a:lstStyle/>
                  <a:p>
                    <a:pPr algn="ctr">
                      <a:lnSpc>
                        <a:spcPct val="110000"/>
                      </a:lnSpc>
                      <a:spcBef>
                        <a:spcPct val="0"/>
                      </a:spcBef>
                      <a:buNone/>
                    </a:pPr>
                    <a:endParaRPr lang="en-US" sz="1600" b="1" dirty="0" err="1"/>
                  </a:p>
                </p:txBody>
              </p:sp>
              <p:sp>
                <p:nvSpPr>
                  <p:cNvPr id="34" name="Rectangle 33">
                    <a:extLst>
                      <a:ext uri="{FF2B5EF4-FFF2-40B4-BE49-F238E27FC236}">
                        <a16:creationId xmlns:a16="http://schemas.microsoft.com/office/drawing/2014/main" id="{AB86D1BB-4075-4F08-8380-FD5FD1565998}"/>
                      </a:ext>
                    </a:extLst>
                  </p:cNvPr>
                  <p:cNvSpPr/>
                  <p:nvPr/>
                </p:nvSpPr>
                <p:spPr bwMode="auto">
                  <a:xfrm flipH="1" flipV="1">
                    <a:off x="2026972" y="1822621"/>
                    <a:ext cx="162000" cy="162000"/>
                  </a:xfrm>
                  <a:prstGeom prst="rect">
                    <a:avLst/>
                  </a:prstGeom>
                  <a:solidFill>
                    <a:schemeClr val="bg1"/>
                  </a:solidFill>
                  <a:ln>
                    <a:solidFill>
                      <a:schemeClr val="accent1"/>
                    </a:solidFill>
                  </a:ln>
                  <a:effectLst/>
                </p:spPr>
                <p:txBody>
                  <a:bodyPr rot="0" spcFirstLastPara="0" vertOverflow="overflow" horzOverflow="overflow" vert="horz" wrap="square" lIns="108000" tIns="54000" rIns="108000" bIns="54000" numCol="1" spcCol="72000" rtlCol="0" fromWordArt="0" anchor="ctr" anchorCtr="0" forceAA="0" compatLnSpc="1">
                    <a:prstTxWarp prst="textNoShape">
                      <a:avLst/>
                    </a:prstTxWarp>
                    <a:noAutofit/>
                  </a:bodyPr>
                  <a:lstStyle/>
                  <a:p>
                    <a:pPr algn="ctr">
                      <a:lnSpc>
                        <a:spcPct val="110000"/>
                      </a:lnSpc>
                      <a:spcBef>
                        <a:spcPct val="0"/>
                      </a:spcBef>
                      <a:buNone/>
                    </a:pPr>
                    <a:endParaRPr lang="en-US" sz="1600" b="1" dirty="0" err="1"/>
                  </a:p>
                </p:txBody>
              </p:sp>
            </p:grpSp>
          </p:grpSp>
          <p:sp>
            <p:nvSpPr>
              <p:cNvPr id="25" name="Isosceles Triangle 24">
                <a:extLst>
                  <a:ext uri="{FF2B5EF4-FFF2-40B4-BE49-F238E27FC236}">
                    <a16:creationId xmlns:a16="http://schemas.microsoft.com/office/drawing/2014/main" id="{66565A68-2449-45FA-BD36-88AD1F7C6F90}"/>
                  </a:ext>
                </a:extLst>
              </p:cNvPr>
              <p:cNvSpPr/>
              <p:nvPr/>
            </p:nvSpPr>
            <p:spPr bwMode="auto">
              <a:xfrm rot="5400000">
                <a:off x="1189953" y="1821375"/>
                <a:ext cx="1301492" cy="186385"/>
              </a:xfrm>
              <a:prstGeom prst="triangle">
                <a:avLst/>
              </a:prstGeom>
              <a:solidFill>
                <a:schemeClr val="bg1"/>
              </a:solidFill>
              <a:ln w="19050">
                <a:solidFill>
                  <a:schemeClr val="bg2"/>
                </a:solidFill>
              </a:ln>
              <a:effectLst/>
            </p:spPr>
            <p:txBody>
              <a:bodyPr rot="0" spcFirstLastPara="0" vertOverflow="overflow" horzOverflow="overflow" vert="horz" wrap="square" lIns="108000" tIns="54000" rIns="108000" bIns="54000" numCol="1" spcCol="72000" rtlCol="0" fromWordArt="0" anchor="ctr" anchorCtr="0" forceAA="0" compatLnSpc="1">
                <a:prstTxWarp prst="textNoShape">
                  <a:avLst/>
                </a:prstTxWarp>
                <a:noAutofit/>
              </a:bodyPr>
              <a:lstStyle/>
              <a:p>
                <a:pPr algn="ctr">
                  <a:lnSpc>
                    <a:spcPct val="110000"/>
                  </a:lnSpc>
                  <a:spcBef>
                    <a:spcPct val="0"/>
                  </a:spcBef>
                  <a:buNone/>
                </a:pPr>
                <a:endParaRPr lang="en-US" sz="1600" b="1" dirty="0" err="1"/>
              </a:p>
            </p:txBody>
          </p:sp>
        </p:grpSp>
      </p:grpSp>
      <p:graphicFrame>
        <p:nvGraphicFramePr>
          <p:cNvPr id="144" name="Picture Placeholder 8">
            <a:extLst>
              <a:ext uri="{FF2B5EF4-FFF2-40B4-BE49-F238E27FC236}">
                <a16:creationId xmlns:a16="http://schemas.microsoft.com/office/drawing/2014/main" id="{E7C0CD7C-2D1C-4408-9AF7-9A956528BC6B}"/>
              </a:ext>
            </a:extLst>
          </p:cNvPr>
          <p:cNvGraphicFramePr>
            <a:graphicFrameLocks/>
          </p:cNvGraphicFramePr>
          <p:nvPr>
            <p:extLst>
              <p:ext uri="{D42A27DB-BD31-4B8C-83A1-F6EECF244321}">
                <p14:modId xmlns:p14="http://schemas.microsoft.com/office/powerpoint/2010/main" val="1325055083"/>
              </p:ext>
            </p:extLst>
          </p:nvPr>
        </p:nvGraphicFramePr>
        <p:xfrm>
          <a:off x="1897138" y="4425590"/>
          <a:ext cx="8282940" cy="156210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145" name="Picture 144">
            <a:extLst>
              <a:ext uri="{FF2B5EF4-FFF2-40B4-BE49-F238E27FC236}">
                <a16:creationId xmlns:a16="http://schemas.microsoft.com/office/drawing/2014/main" id="{FF1200E7-9420-4AB8-A918-1904885B29EA}"/>
              </a:ext>
            </a:extLst>
          </p:cNvPr>
          <p:cNvPicPr>
            <a:picLocks/>
          </p:cNvPicPr>
          <p:nvPr/>
        </p:nvPicPr>
        <p:blipFill rotWithShape="1">
          <a:blip r:embed="rId11" cstate="hqprint">
            <a:extLst>
              <a:ext uri="{28A0092B-C50C-407E-A947-70E740481C1C}">
                <a14:useLocalDpi xmlns:a14="http://schemas.microsoft.com/office/drawing/2010/main"/>
              </a:ext>
            </a:extLst>
          </a:blip>
          <a:srcRect l="-12552" r="-11601"/>
          <a:stretch/>
        </p:blipFill>
        <p:spPr>
          <a:xfrm>
            <a:off x="3559508" y="5563985"/>
            <a:ext cx="1388882" cy="720000"/>
          </a:xfrm>
          <a:prstGeom prst="rect">
            <a:avLst/>
          </a:prstGeom>
          <a:ln w="12700">
            <a:solidFill>
              <a:srgbClr val="97999B"/>
            </a:solidFill>
          </a:ln>
        </p:spPr>
      </p:pic>
      <p:pic>
        <p:nvPicPr>
          <p:cNvPr id="146" name="Picture 6" descr="Bildergebnis für knime analysis">
            <a:extLst>
              <a:ext uri="{FF2B5EF4-FFF2-40B4-BE49-F238E27FC236}">
                <a16:creationId xmlns:a16="http://schemas.microsoft.com/office/drawing/2014/main" id="{8B1C0874-7679-4DFD-9053-CCD72B2D5DE6}"/>
              </a:ext>
            </a:extLst>
          </p:cNvPr>
          <p:cNvPicPr>
            <a:picLocks noChangeArrowheads="1"/>
          </p:cNvPicPr>
          <p:nvPr/>
        </p:nvPicPr>
        <p:blipFill rotWithShape="1">
          <a:blip r:embed="rId12" cstate="email">
            <a:extLst>
              <a:ext uri="{28A0092B-C50C-407E-A947-70E740481C1C}">
                <a14:useLocalDpi xmlns:a14="http://schemas.microsoft.com/office/drawing/2010/main"/>
              </a:ext>
            </a:extLst>
          </a:blip>
          <a:srcRect/>
          <a:stretch/>
        </p:blipFill>
        <p:spPr bwMode="auto">
          <a:xfrm>
            <a:off x="5160161" y="5563985"/>
            <a:ext cx="1440000" cy="720000"/>
          </a:xfrm>
          <a:prstGeom prst="rect">
            <a:avLst/>
          </a:prstGeom>
          <a:noFill/>
          <a:ln>
            <a:solidFill>
              <a:schemeClr val="bg1">
                <a:lumMod val="65000"/>
              </a:schemeClr>
            </a:solidFill>
          </a:ln>
          <a:extLst>
            <a:ext uri="{909E8E84-426E-40DD-AFC4-6F175D3DCCD1}">
              <a14:hiddenFill xmlns:a14="http://schemas.microsoft.com/office/drawing/2010/main">
                <a:solidFill>
                  <a:srgbClr val="FFFFFF"/>
                </a:solidFill>
              </a14:hiddenFill>
            </a:ext>
          </a:extLst>
        </p:spPr>
      </p:pic>
      <p:pic>
        <p:nvPicPr>
          <p:cNvPr id="152" name="Picture 151">
            <a:extLst>
              <a:ext uri="{FF2B5EF4-FFF2-40B4-BE49-F238E27FC236}">
                <a16:creationId xmlns:a16="http://schemas.microsoft.com/office/drawing/2014/main" id="{C96FAEBE-D79A-4677-9F21-48FC25C85BFC}"/>
              </a:ext>
            </a:extLst>
          </p:cNvPr>
          <p:cNvPicPr>
            <a:picLocks/>
          </p:cNvPicPr>
          <p:nvPr/>
        </p:nvPicPr>
        <p:blipFill>
          <a:blip r:embed="rId13"/>
          <a:stretch>
            <a:fillRect/>
          </a:stretch>
        </p:blipFill>
        <p:spPr>
          <a:xfrm>
            <a:off x="6811932" y="5563985"/>
            <a:ext cx="1386000" cy="720000"/>
          </a:xfrm>
          <a:prstGeom prst="rect">
            <a:avLst/>
          </a:prstGeom>
        </p:spPr>
      </p:pic>
      <p:grpSp>
        <p:nvGrpSpPr>
          <p:cNvPr id="154" name="Group 153">
            <a:extLst>
              <a:ext uri="{FF2B5EF4-FFF2-40B4-BE49-F238E27FC236}">
                <a16:creationId xmlns:a16="http://schemas.microsoft.com/office/drawing/2014/main" id="{AFB00AEB-B8BB-484D-9A5C-768AD7CCFB37}"/>
              </a:ext>
            </a:extLst>
          </p:cNvPr>
          <p:cNvGrpSpPr/>
          <p:nvPr/>
        </p:nvGrpSpPr>
        <p:grpSpPr>
          <a:xfrm>
            <a:off x="8393887" y="4852080"/>
            <a:ext cx="1799759" cy="1439902"/>
            <a:chOff x="4413546" y="3159361"/>
            <a:chExt cx="1799759" cy="1439902"/>
          </a:xfrm>
        </p:grpSpPr>
        <p:grpSp>
          <p:nvGrpSpPr>
            <p:cNvPr id="156" name="Group 155">
              <a:extLst>
                <a:ext uri="{FF2B5EF4-FFF2-40B4-BE49-F238E27FC236}">
                  <a16:creationId xmlns:a16="http://schemas.microsoft.com/office/drawing/2014/main" id="{C4584C05-F933-4EDD-A1E1-C1F7F3C25455}"/>
                </a:ext>
              </a:extLst>
            </p:cNvPr>
            <p:cNvGrpSpPr/>
            <p:nvPr/>
          </p:nvGrpSpPr>
          <p:grpSpPr>
            <a:xfrm>
              <a:off x="4413546" y="3159361"/>
              <a:ext cx="1799759" cy="1439902"/>
              <a:chOff x="4413546" y="3159361"/>
              <a:chExt cx="1799759" cy="1439902"/>
            </a:xfrm>
          </p:grpSpPr>
          <p:sp>
            <p:nvSpPr>
              <p:cNvPr id="158" name="Rectangle 157">
                <a:extLst>
                  <a:ext uri="{FF2B5EF4-FFF2-40B4-BE49-F238E27FC236}">
                    <a16:creationId xmlns:a16="http://schemas.microsoft.com/office/drawing/2014/main" id="{A8C7E3C3-85A4-4D93-A665-A940687997DC}"/>
                  </a:ext>
                </a:extLst>
              </p:cNvPr>
              <p:cNvSpPr/>
              <p:nvPr/>
            </p:nvSpPr>
            <p:spPr bwMode="auto">
              <a:xfrm>
                <a:off x="4452140" y="3879263"/>
                <a:ext cx="1414719" cy="720000"/>
              </a:xfrm>
              <a:prstGeom prst="rect">
                <a:avLst/>
              </a:prstGeom>
              <a:solidFill>
                <a:schemeClr val="bg1"/>
              </a:solidFill>
              <a:ln>
                <a:solidFill>
                  <a:schemeClr val="bg1">
                    <a:lumMod val="85000"/>
                  </a:schemeClr>
                </a:solidFill>
              </a:ln>
              <a:effectLst/>
            </p:spPr>
            <p:txBody>
              <a:bodyPr wrap="square" lIns="108000" tIns="54000" rIns="108000" bIns="54000" numCol="1" spcCol="72000" rtlCol="0" anchor="ctr">
                <a:noAutofit/>
              </a:bodyPr>
              <a:lstStyle/>
              <a:p>
                <a:pPr algn="ctr">
                  <a:lnSpc>
                    <a:spcPct val="110000"/>
                  </a:lnSpc>
                  <a:spcBef>
                    <a:spcPct val="0"/>
                  </a:spcBef>
                  <a:spcAft>
                    <a:spcPts val="300"/>
                  </a:spcAft>
                  <a:buNone/>
                </a:pPr>
                <a:endParaRPr lang="en-US" b="1" dirty="0">
                  <a:solidFill>
                    <a:srgbClr val="0C2340"/>
                  </a:solidFill>
                </a:endParaRPr>
              </a:p>
            </p:txBody>
          </p:sp>
          <p:grpSp>
            <p:nvGrpSpPr>
              <p:cNvPr id="159" name="Group 158">
                <a:extLst>
                  <a:ext uri="{FF2B5EF4-FFF2-40B4-BE49-F238E27FC236}">
                    <a16:creationId xmlns:a16="http://schemas.microsoft.com/office/drawing/2014/main" id="{B9AB1F50-3B4F-4183-AD38-37D3525B15EC}"/>
                  </a:ext>
                </a:extLst>
              </p:cNvPr>
              <p:cNvGrpSpPr/>
              <p:nvPr/>
            </p:nvGrpSpPr>
            <p:grpSpPr>
              <a:xfrm>
                <a:off x="4413546" y="3159361"/>
                <a:ext cx="1799759" cy="719903"/>
                <a:chOff x="3241590" y="421098"/>
                <a:chExt cx="1799759" cy="719903"/>
              </a:xfrm>
            </p:grpSpPr>
            <p:sp>
              <p:nvSpPr>
                <p:cNvPr id="160" name="Arrow: Chevron 159">
                  <a:extLst>
                    <a:ext uri="{FF2B5EF4-FFF2-40B4-BE49-F238E27FC236}">
                      <a16:creationId xmlns:a16="http://schemas.microsoft.com/office/drawing/2014/main" id="{FB52FFA2-B63A-4630-A6E6-814364BE01A8}"/>
                    </a:ext>
                  </a:extLst>
                </p:cNvPr>
                <p:cNvSpPr/>
                <p:nvPr/>
              </p:nvSpPr>
              <p:spPr>
                <a:xfrm>
                  <a:off x="3241590" y="421098"/>
                  <a:ext cx="1799759" cy="719903"/>
                </a:xfrm>
                <a:prstGeom prst="chevron">
                  <a:avLst/>
                </a:prstGeom>
                <a:solidFill>
                  <a:srgbClr val="00587C"/>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dirty="0"/>
                </a:p>
              </p:txBody>
            </p:sp>
            <p:sp>
              <p:nvSpPr>
                <p:cNvPr id="161" name="Arrow: Chevron 4">
                  <a:extLst>
                    <a:ext uri="{FF2B5EF4-FFF2-40B4-BE49-F238E27FC236}">
                      <a16:creationId xmlns:a16="http://schemas.microsoft.com/office/drawing/2014/main" id="{0DF9E572-3D72-4786-AEAB-02FF4AA9C728}"/>
                    </a:ext>
                  </a:extLst>
                </p:cNvPr>
                <p:cNvSpPr txBox="1"/>
                <p:nvPr/>
              </p:nvSpPr>
              <p:spPr>
                <a:xfrm>
                  <a:off x="3601542" y="421098"/>
                  <a:ext cx="1079856" cy="71990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8006" tIns="16002" rIns="16002" bIns="16002" numCol="1" spcCol="1270" anchor="ctr" anchorCtr="0">
                  <a:noAutofit/>
                </a:bodyPr>
                <a:lstStyle/>
                <a:p>
                  <a:pPr algn="ctr">
                    <a:spcBef>
                      <a:spcPts val="0"/>
                    </a:spcBef>
                    <a:spcAft>
                      <a:spcPts val="300"/>
                    </a:spcAft>
                    <a:buNone/>
                  </a:pPr>
                  <a:r>
                    <a:rPr lang="en-US" sz="1200" dirty="0">
                      <a:solidFill>
                        <a:srgbClr val="FFFFFF"/>
                      </a:solidFill>
                    </a:rPr>
                    <a:t>Improved physical models</a:t>
                  </a:r>
                </a:p>
              </p:txBody>
            </p:sp>
          </p:grpSp>
        </p:grpSp>
        <p:pic>
          <p:nvPicPr>
            <p:cNvPr id="157" name="Picture 4" descr="Bildergebnis für prediction model 3D">
              <a:extLst>
                <a:ext uri="{FF2B5EF4-FFF2-40B4-BE49-F238E27FC236}">
                  <a16:creationId xmlns:a16="http://schemas.microsoft.com/office/drawing/2014/main" id="{F28375E9-C8E9-4B84-9953-064E5E07F4CD}"/>
                </a:ext>
              </a:extLst>
            </p:cNvPr>
            <p:cNvPicPr>
              <a:picLocks noChangeArrowheads="1"/>
            </p:cNvPicPr>
            <p:nvPr/>
          </p:nvPicPr>
          <p:blipFill rotWithShape="1">
            <a:blip r:embed="rId14">
              <a:extLst>
                <a:ext uri="{BEBA8EAE-BF5A-486C-A8C5-ECC9F3942E4B}">
                  <a14:imgProps xmlns:a14="http://schemas.microsoft.com/office/drawing/2010/main">
                    <a14:imgLayer r:embed="rId15">
                      <a14:imgEffect>
                        <a14:backgroundRemoval t="40989" b="93443" l="10000" r="90000">
                          <a14:backgroundMark x1="3294" y1="75352" x2="3294" y2="75352"/>
                          <a14:backgroundMark x1="3294" y1="75352" x2="11412" y2="85563"/>
                        </a14:backgroundRemoval>
                      </a14:imgEffect>
                    </a14:imgLayer>
                  </a14:imgProps>
                </a:ext>
                <a:ext uri="{28A0092B-C50C-407E-A947-70E740481C1C}">
                  <a14:useLocalDpi xmlns:a14="http://schemas.microsoft.com/office/drawing/2010/main" val="0"/>
                </a:ext>
              </a:extLst>
            </a:blip>
            <a:srcRect l="10243" t="34432" r="7120" b="21390"/>
            <a:stretch/>
          </p:blipFill>
          <p:spPr bwMode="auto">
            <a:xfrm>
              <a:off x="4426859" y="3853952"/>
              <a:ext cx="1440000" cy="702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65" name="Group 164">
            <a:extLst>
              <a:ext uri="{FF2B5EF4-FFF2-40B4-BE49-F238E27FC236}">
                <a16:creationId xmlns:a16="http://schemas.microsoft.com/office/drawing/2014/main" id="{987CB7B2-CA16-48EE-B50C-8581C6637387}"/>
              </a:ext>
            </a:extLst>
          </p:cNvPr>
          <p:cNvGrpSpPr/>
          <p:nvPr/>
        </p:nvGrpSpPr>
        <p:grpSpPr>
          <a:xfrm>
            <a:off x="1945177" y="5547876"/>
            <a:ext cx="1389600" cy="720000"/>
            <a:chOff x="1184483" y="3238738"/>
            <a:chExt cx="1389600" cy="720000"/>
          </a:xfrm>
        </p:grpSpPr>
        <p:sp>
          <p:nvSpPr>
            <p:cNvPr id="166" name="Rectangle 165">
              <a:extLst>
                <a:ext uri="{FF2B5EF4-FFF2-40B4-BE49-F238E27FC236}">
                  <a16:creationId xmlns:a16="http://schemas.microsoft.com/office/drawing/2014/main" id="{5466DB4A-4AEA-4232-8ADF-F5A2FDBE02DA}"/>
                </a:ext>
              </a:extLst>
            </p:cNvPr>
            <p:cNvSpPr/>
            <p:nvPr/>
          </p:nvSpPr>
          <p:spPr bwMode="auto">
            <a:xfrm>
              <a:off x="1184483" y="3238738"/>
              <a:ext cx="1389600" cy="720000"/>
            </a:xfrm>
            <a:prstGeom prst="rect">
              <a:avLst/>
            </a:prstGeom>
            <a:solidFill>
              <a:schemeClr val="bg1"/>
            </a:solidFill>
            <a:ln>
              <a:solidFill>
                <a:srgbClr val="D0D0CE"/>
              </a:solidFill>
            </a:ln>
            <a:effectLst/>
          </p:spPr>
          <p:txBody>
            <a:bodyPr rot="0" spcFirstLastPara="0" vertOverflow="overflow" horzOverflow="overflow" vert="horz" wrap="square" lIns="108000" tIns="54000" rIns="108000" bIns="54000" numCol="1" spcCol="72000" rtlCol="0" fromWordArt="0" anchor="ctr" anchorCtr="0" forceAA="0" compatLnSpc="1">
              <a:prstTxWarp prst="textNoShape">
                <a:avLst/>
              </a:prstTxWarp>
              <a:noAutofit/>
            </a:bodyPr>
            <a:lstStyle/>
            <a:p>
              <a:pPr algn="ctr">
                <a:lnSpc>
                  <a:spcPct val="110000"/>
                </a:lnSpc>
                <a:spcBef>
                  <a:spcPct val="0"/>
                </a:spcBef>
                <a:buNone/>
              </a:pPr>
              <a:endParaRPr lang="en-US" sz="1600" b="1" dirty="0" err="1"/>
            </a:p>
          </p:txBody>
        </p:sp>
        <p:grpSp>
          <p:nvGrpSpPr>
            <p:cNvPr id="167" name="Group 166">
              <a:extLst>
                <a:ext uri="{FF2B5EF4-FFF2-40B4-BE49-F238E27FC236}">
                  <a16:creationId xmlns:a16="http://schemas.microsoft.com/office/drawing/2014/main" id="{1E35A149-3D39-4497-9C3B-0843DF169CB0}"/>
                </a:ext>
              </a:extLst>
            </p:cNvPr>
            <p:cNvGrpSpPr/>
            <p:nvPr/>
          </p:nvGrpSpPr>
          <p:grpSpPr>
            <a:xfrm>
              <a:off x="1227295" y="3243138"/>
              <a:ext cx="1332000" cy="684000"/>
              <a:chOff x="202048" y="1152189"/>
              <a:chExt cx="2939993" cy="1419561"/>
            </a:xfrm>
          </p:grpSpPr>
          <p:grpSp>
            <p:nvGrpSpPr>
              <p:cNvPr id="168" name="Group 167">
                <a:extLst>
                  <a:ext uri="{FF2B5EF4-FFF2-40B4-BE49-F238E27FC236}">
                    <a16:creationId xmlns:a16="http://schemas.microsoft.com/office/drawing/2014/main" id="{D5457CAC-8D40-424E-A0E3-AC846EA0EEEE}"/>
                  </a:ext>
                </a:extLst>
              </p:cNvPr>
              <p:cNvGrpSpPr/>
              <p:nvPr/>
            </p:nvGrpSpPr>
            <p:grpSpPr>
              <a:xfrm>
                <a:off x="202048" y="1152189"/>
                <a:ext cx="1439069" cy="1419561"/>
                <a:chOff x="175415" y="1089529"/>
                <a:chExt cx="1439069" cy="1419561"/>
              </a:xfrm>
            </p:grpSpPr>
            <p:sp>
              <p:nvSpPr>
                <p:cNvPr id="195" name="Rectangle 194">
                  <a:extLst>
                    <a:ext uri="{FF2B5EF4-FFF2-40B4-BE49-F238E27FC236}">
                      <a16:creationId xmlns:a16="http://schemas.microsoft.com/office/drawing/2014/main" id="{229BCFCD-4429-48B2-B3DE-D11DDCE63D66}"/>
                    </a:ext>
                  </a:extLst>
                </p:cNvPr>
                <p:cNvSpPr/>
                <p:nvPr/>
              </p:nvSpPr>
              <p:spPr bwMode="auto">
                <a:xfrm>
                  <a:off x="1411450" y="1185705"/>
                  <a:ext cx="162000" cy="162000"/>
                </a:xfrm>
                <a:prstGeom prst="rect">
                  <a:avLst/>
                </a:prstGeom>
                <a:solidFill>
                  <a:schemeClr val="bg1"/>
                </a:solidFill>
                <a:ln w="19050">
                  <a:solidFill>
                    <a:schemeClr val="accent1"/>
                  </a:solidFill>
                </a:ln>
                <a:effectLst/>
              </p:spPr>
              <p:txBody>
                <a:bodyPr rot="0" spcFirstLastPara="0" vertOverflow="overflow" horzOverflow="overflow" vert="horz" wrap="square" lIns="108000" tIns="54000" rIns="108000" bIns="54000" numCol="1" spcCol="72000" rtlCol="0" fromWordArt="0" anchor="ctr" anchorCtr="0" forceAA="0" compatLnSpc="1">
                  <a:prstTxWarp prst="textNoShape">
                    <a:avLst/>
                  </a:prstTxWarp>
                  <a:noAutofit/>
                </a:bodyPr>
                <a:lstStyle/>
                <a:p>
                  <a:pPr algn="ctr">
                    <a:lnSpc>
                      <a:spcPct val="110000"/>
                    </a:lnSpc>
                    <a:spcBef>
                      <a:spcPct val="0"/>
                    </a:spcBef>
                    <a:buNone/>
                  </a:pPr>
                  <a:endParaRPr lang="en-US" sz="1600" b="1" dirty="0" err="1"/>
                </a:p>
              </p:txBody>
            </p:sp>
            <p:sp>
              <p:nvSpPr>
                <p:cNvPr id="196" name="Rectangle 195">
                  <a:extLst>
                    <a:ext uri="{FF2B5EF4-FFF2-40B4-BE49-F238E27FC236}">
                      <a16:creationId xmlns:a16="http://schemas.microsoft.com/office/drawing/2014/main" id="{4F5F4943-FB56-4057-9F70-8D7A9DBBAF3B}"/>
                    </a:ext>
                  </a:extLst>
                </p:cNvPr>
                <p:cNvSpPr/>
                <p:nvPr/>
              </p:nvSpPr>
              <p:spPr bwMode="auto">
                <a:xfrm>
                  <a:off x="1452484" y="1476991"/>
                  <a:ext cx="162000" cy="162000"/>
                </a:xfrm>
                <a:prstGeom prst="rect">
                  <a:avLst/>
                </a:prstGeom>
                <a:solidFill>
                  <a:schemeClr val="bg1"/>
                </a:solidFill>
                <a:ln>
                  <a:solidFill>
                    <a:schemeClr val="accent1"/>
                  </a:solidFill>
                </a:ln>
                <a:effectLst/>
              </p:spPr>
              <p:txBody>
                <a:bodyPr rot="0" spcFirstLastPara="0" vertOverflow="overflow" horzOverflow="overflow" vert="horz" wrap="square" lIns="108000" tIns="54000" rIns="108000" bIns="54000" numCol="1" spcCol="72000" rtlCol="0" fromWordArt="0" anchor="ctr" anchorCtr="0" forceAA="0" compatLnSpc="1">
                  <a:prstTxWarp prst="textNoShape">
                    <a:avLst/>
                  </a:prstTxWarp>
                  <a:noAutofit/>
                </a:bodyPr>
                <a:lstStyle/>
                <a:p>
                  <a:pPr algn="ctr">
                    <a:lnSpc>
                      <a:spcPct val="110000"/>
                    </a:lnSpc>
                    <a:spcBef>
                      <a:spcPct val="0"/>
                    </a:spcBef>
                    <a:buNone/>
                  </a:pPr>
                  <a:endParaRPr lang="en-US" sz="1600" b="1" dirty="0" err="1"/>
                </a:p>
              </p:txBody>
            </p:sp>
            <p:sp>
              <p:nvSpPr>
                <p:cNvPr id="197" name="Rectangle 196">
                  <a:extLst>
                    <a:ext uri="{FF2B5EF4-FFF2-40B4-BE49-F238E27FC236}">
                      <a16:creationId xmlns:a16="http://schemas.microsoft.com/office/drawing/2014/main" id="{CAD94704-5D2E-4BF1-A7A7-48148F5DEF4C}"/>
                    </a:ext>
                  </a:extLst>
                </p:cNvPr>
                <p:cNvSpPr/>
                <p:nvPr/>
              </p:nvSpPr>
              <p:spPr bwMode="auto">
                <a:xfrm>
                  <a:off x="337415" y="1288641"/>
                  <a:ext cx="162000" cy="162000"/>
                </a:xfrm>
                <a:prstGeom prst="rect">
                  <a:avLst/>
                </a:prstGeom>
                <a:solidFill>
                  <a:schemeClr val="bg1"/>
                </a:solidFill>
                <a:ln>
                  <a:solidFill>
                    <a:schemeClr val="accent1"/>
                  </a:solidFill>
                </a:ln>
                <a:effectLst/>
              </p:spPr>
              <p:txBody>
                <a:bodyPr rot="0" spcFirstLastPara="0" vertOverflow="overflow" horzOverflow="overflow" vert="horz" wrap="square" lIns="108000" tIns="54000" rIns="108000" bIns="54000" numCol="1" spcCol="72000" rtlCol="0" fromWordArt="0" anchor="ctr" anchorCtr="0" forceAA="0" compatLnSpc="1">
                  <a:prstTxWarp prst="textNoShape">
                    <a:avLst/>
                  </a:prstTxWarp>
                  <a:noAutofit/>
                </a:bodyPr>
                <a:lstStyle/>
                <a:p>
                  <a:pPr algn="ctr">
                    <a:lnSpc>
                      <a:spcPct val="110000"/>
                    </a:lnSpc>
                    <a:spcBef>
                      <a:spcPct val="0"/>
                    </a:spcBef>
                    <a:buNone/>
                  </a:pPr>
                  <a:endParaRPr lang="en-US" sz="1600" b="1" dirty="0" err="1"/>
                </a:p>
              </p:txBody>
            </p:sp>
            <p:sp>
              <p:nvSpPr>
                <p:cNvPr id="198" name="Rectangle 197">
                  <a:extLst>
                    <a:ext uri="{FF2B5EF4-FFF2-40B4-BE49-F238E27FC236}">
                      <a16:creationId xmlns:a16="http://schemas.microsoft.com/office/drawing/2014/main" id="{0CC97561-273B-40B0-9A9F-556F0C15C3A7}"/>
                    </a:ext>
                  </a:extLst>
                </p:cNvPr>
                <p:cNvSpPr/>
                <p:nvPr/>
              </p:nvSpPr>
              <p:spPr bwMode="auto">
                <a:xfrm>
                  <a:off x="337415" y="1500331"/>
                  <a:ext cx="162000" cy="162000"/>
                </a:xfrm>
                <a:prstGeom prst="rect">
                  <a:avLst/>
                </a:prstGeom>
                <a:solidFill>
                  <a:schemeClr val="bg1"/>
                </a:solidFill>
                <a:ln>
                  <a:solidFill>
                    <a:schemeClr val="accent1"/>
                  </a:solidFill>
                </a:ln>
                <a:effectLst/>
              </p:spPr>
              <p:txBody>
                <a:bodyPr rot="0" spcFirstLastPara="0" vertOverflow="overflow" horzOverflow="overflow" vert="horz" wrap="square" lIns="108000" tIns="54000" rIns="108000" bIns="54000" numCol="1" spcCol="72000" rtlCol="0" fromWordArt="0" anchor="ctr" anchorCtr="0" forceAA="0" compatLnSpc="1">
                  <a:prstTxWarp prst="textNoShape">
                    <a:avLst/>
                  </a:prstTxWarp>
                  <a:noAutofit/>
                </a:bodyPr>
                <a:lstStyle/>
                <a:p>
                  <a:pPr algn="ctr">
                    <a:lnSpc>
                      <a:spcPct val="110000"/>
                    </a:lnSpc>
                    <a:spcBef>
                      <a:spcPct val="0"/>
                    </a:spcBef>
                    <a:buNone/>
                  </a:pPr>
                  <a:endParaRPr lang="en-US" sz="1600" b="1" dirty="0" err="1"/>
                </a:p>
              </p:txBody>
            </p:sp>
            <p:sp>
              <p:nvSpPr>
                <p:cNvPr id="199" name="Rectangle 198">
                  <a:extLst>
                    <a:ext uri="{FF2B5EF4-FFF2-40B4-BE49-F238E27FC236}">
                      <a16:creationId xmlns:a16="http://schemas.microsoft.com/office/drawing/2014/main" id="{99ED6089-8BEC-445E-A93E-8E83A95CACB9}"/>
                    </a:ext>
                  </a:extLst>
                </p:cNvPr>
                <p:cNvSpPr/>
                <p:nvPr/>
              </p:nvSpPr>
              <p:spPr bwMode="auto">
                <a:xfrm>
                  <a:off x="175415" y="1691248"/>
                  <a:ext cx="162000" cy="162000"/>
                </a:xfrm>
                <a:prstGeom prst="rect">
                  <a:avLst/>
                </a:prstGeom>
                <a:solidFill>
                  <a:schemeClr val="bg1"/>
                </a:solidFill>
                <a:ln w="19050">
                  <a:solidFill>
                    <a:schemeClr val="accent1"/>
                  </a:solidFill>
                </a:ln>
                <a:effectLst/>
              </p:spPr>
              <p:txBody>
                <a:bodyPr rot="0" spcFirstLastPara="0" vertOverflow="overflow" horzOverflow="overflow" vert="horz" wrap="square" lIns="108000" tIns="54000" rIns="108000" bIns="54000" numCol="1" spcCol="72000" rtlCol="0" fromWordArt="0" anchor="ctr" anchorCtr="0" forceAA="0" compatLnSpc="1">
                  <a:prstTxWarp prst="textNoShape">
                    <a:avLst/>
                  </a:prstTxWarp>
                  <a:noAutofit/>
                </a:bodyPr>
                <a:lstStyle/>
                <a:p>
                  <a:pPr algn="ctr">
                    <a:lnSpc>
                      <a:spcPct val="110000"/>
                    </a:lnSpc>
                    <a:spcBef>
                      <a:spcPct val="0"/>
                    </a:spcBef>
                    <a:buNone/>
                  </a:pPr>
                  <a:endParaRPr lang="en-US" sz="1600" b="1" dirty="0" err="1"/>
                </a:p>
              </p:txBody>
            </p:sp>
            <p:sp>
              <p:nvSpPr>
                <p:cNvPr id="200" name="Rectangle 199">
                  <a:extLst>
                    <a:ext uri="{FF2B5EF4-FFF2-40B4-BE49-F238E27FC236}">
                      <a16:creationId xmlns:a16="http://schemas.microsoft.com/office/drawing/2014/main" id="{326E727C-5C77-41D4-8C8F-005E6830AC8F}"/>
                    </a:ext>
                  </a:extLst>
                </p:cNvPr>
                <p:cNvSpPr/>
                <p:nvPr/>
              </p:nvSpPr>
              <p:spPr bwMode="auto">
                <a:xfrm>
                  <a:off x="337415" y="1923711"/>
                  <a:ext cx="162000" cy="162000"/>
                </a:xfrm>
                <a:prstGeom prst="rect">
                  <a:avLst/>
                </a:prstGeom>
                <a:solidFill>
                  <a:schemeClr val="bg1"/>
                </a:solidFill>
                <a:ln>
                  <a:solidFill>
                    <a:schemeClr val="accent1"/>
                  </a:solidFill>
                </a:ln>
                <a:effectLst/>
              </p:spPr>
              <p:txBody>
                <a:bodyPr rot="0" spcFirstLastPara="0" vertOverflow="overflow" horzOverflow="overflow" vert="horz" wrap="square" lIns="108000" tIns="54000" rIns="108000" bIns="54000" numCol="1" spcCol="72000" rtlCol="0" fromWordArt="0" anchor="ctr" anchorCtr="0" forceAA="0" compatLnSpc="1">
                  <a:prstTxWarp prst="textNoShape">
                    <a:avLst/>
                  </a:prstTxWarp>
                  <a:noAutofit/>
                </a:bodyPr>
                <a:lstStyle/>
                <a:p>
                  <a:pPr algn="ctr">
                    <a:lnSpc>
                      <a:spcPct val="110000"/>
                    </a:lnSpc>
                    <a:spcBef>
                      <a:spcPct val="0"/>
                    </a:spcBef>
                    <a:buNone/>
                  </a:pPr>
                  <a:endParaRPr lang="en-US" sz="1600" b="1" dirty="0" err="1"/>
                </a:p>
              </p:txBody>
            </p:sp>
            <p:sp>
              <p:nvSpPr>
                <p:cNvPr id="201" name="Rectangle 200">
                  <a:extLst>
                    <a:ext uri="{FF2B5EF4-FFF2-40B4-BE49-F238E27FC236}">
                      <a16:creationId xmlns:a16="http://schemas.microsoft.com/office/drawing/2014/main" id="{4847B442-240A-44B0-8AD0-DB5A8F24A1D8}"/>
                    </a:ext>
                  </a:extLst>
                </p:cNvPr>
                <p:cNvSpPr/>
                <p:nvPr/>
              </p:nvSpPr>
              <p:spPr bwMode="auto">
                <a:xfrm>
                  <a:off x="175415" y="2199210"/>
                  <a:ext cx="162000" cy="162000"/>
                </a:xfrm>
                <a:prstGeom prst="rect">
                  <a:avLst/>
                </a:prstGeom>
                <a:solidFill>
                  <a:schemeClr val="bg1"/>
                </a:solidFill>
                <a:ln>
                  <a:solidFill>
                    <a:schemeClr val="accent1"/>
                  </a:solidFill>
                </a:ln>
                <a:effectLst/>
              </p:spPr>
              <p:txBody>
                <a:bodyPr rot="0" spcFirstLastPara="0" vertOverflow="overflow" horzOverflow="overflow" vert="horz" wrap="square" lIns="108000" tIns="54000" rIns="108000" bIns="54000" numCol="1" spcCol="72000" rtlCol="0" fromWordArt="0" anchor="ctr" anchorCtr="0" forceAA="0" compatLnSpc="1">
                  <a:prstTxWarp prst="textNoShape">
                    <a:avLst/>
                  </a:prstTxWarp>
                  <a:noAutofit/>
                </a:bodyPr>
                <a:lstStyle/>
                <a:p>
                  <a:pPr algn="ctr">
                    <a:lnSpc>
                      <a:spcPct val="110000"/>
                    </a:lnSpc>
                    <a:spcBef>
                      <a:spcPct val="0"/>
                    </a:spcBef>
                    <a:buNone/>
                  </a:pPr>
                  <a:endParaRPr lang="en-US" sz="1600" b="1" dirty="0" err="1"/>
                </a:p>
              </p:txBody>
            </p:sp>
            <p:sp>
              <p:nvSpPr>
                <p:cNvPr id="202" name="Rectangle 201">
                  <a:extLst>
                    <a:ext uri="{FF2B5EF4-FFF2-40B4-BE49-F238E27FC236}">
                      <a16:creationId xmlns:a16="http://schemas.microsoft.com/office/drawing/2014/main" id="{D2E11C07-3F39-4F15-9EE3-1DA099B06384}"/>
                    </a:ext>
                  </a:extLst>
                </p:cNvPr>
                <p:cNvSpPr/>
                <p:nvPr/>
              </p:nvSpPr>
              <p:spPr bwMode="auto">
                <a:xfrm>
                  <a:off x="1389931" y="2347090"/>
                  <a:ext cx="162000" cy="162000"/>
                </a:xfrm>
                <a:prstGeom prst="rect">
                  <a:avLst/>
                </a:prstGeom>
                <a:solidFill>
                  <a:schemeClr val="bg1"/>
                </a:solidFill>
                <a:ln>
                  <a:solidFill>
                    <a:schemeClr val="accent1"/>
                  </a:solidFill>
                </a:ln>
                <a:effectLst/>
              </p:spPr>
              <p:txBody>
                <a:bodyPr rot="0" spcFirstLastPara="0" vertOverflow="overflow" horzOverflow="overflow" vert="horz" wrap="square" lIns="108000" tIns="54000" rIns="108000" bIns="54000" numCol="1" spcCol="72000" rtlCol="0" fromWordArt="0" anchor="ctr" anchorCtr="0" forceAA="0" compatLnSpc="1">
                  <a:prstTxWarp prst="textNoShape">
                    <a:avLst/>
                  </a:prstTxWarp>
                  <a:noAutofit/>
                </a:bodyPr>
                <a:lstStyle/>
                <a:p>
                  <a:pPr algn="ctr">
                    <a:lnSpc>
                      <a:spcPct val="110000"/>
                    </a:lnSpc>
                    <a:spcBef>
                      <a:spcPct val="0"/>
                    </a:spcBef>
                    <a:buNone/>
                  </a:pPr>
                  <a:endParaRPr lang="en-US" sz="1600" b="1" dirty="0" err="1"/>
                </a:p>
              </p:txBody>
            </p:sp>
            <p:sp>
              <p:nvSpPr>
                <p:cNvPr id="203" name="Rectangle 202">
                  <a:extLst>
                    <a:ext uri="{FF2B5EF4-FFF2-40B4-BE49-F238E27FC236}">
                      <a16:creationId xmlns:a16="http://schemas.microsoft.com/office/drawing/2014/main" id="{70C51F2F-B8E9-4A88-ABF9-2E7718184675}"/>
                    </a:ext>
                  </a:extLst>
                </p:cNvPr>
                <p:cNvSpPr/>
                <p:nvPr/>
              </p:nvSpPr>
              <p:spPr bwMode="auto">
                <a:xfrm>
                  <a:off x="613563" y="2138982"/>
                  <a:ext cx="162000" cy="162000"/>
                </a:xfrm>
                <a:prstGeom prst="rect">
                  <a:avLst/>
                </a:prstGeom>
                <a:solidFill>
                  <a:schemeClr val="bg1"/>
                </a:solidFill>
                <a:ln>
                  <a:solidFill>
                    <a:schemeClr val="accent1"/>
                  </a:solidFill>
                </a:ln>
                <a:effectLst/>
              </p:spPr>
              <p:txBody>
                <a:bodyPr rot="0" spcFirstLastPara="0" vertOverflow="overflow" horzOverflow="overflow" vert="horz" wrap="square" lIns="108000" tIns="54000" rIns="108000" bIns="54000" numCol="1" spcCol="72000" rtlCol="0" fromWordArt="0" anchor="ctr" anchorCtr="0" forceAA="0" compatLnSpc="1">
                  <a:prstTxWarp prst="textNoShape">
                    <a:avLst/>
                  </a:prstTxWarp>
                  <a:noAutofit/>
                </a:bodyPr>
                <a:lstStyle/>
                <a:p>
                  <a:pPr algn="ctr">
                    <a:lnSpc>
                      <a:spcPct val="110000"/>
                    </a:lnSpc>
                    <a:spcBef>
                      <a:spcPct val="0"/>
                    </a:spcBef>
                    <a:buNone/>
                  </a:pPr>
                  <a:endParaRPr lang="en-US" sz="1600" b="1" dirty="0" err="1"/>
                </a:p>
              </p:txBody>
            </p:sp>
            <p:sp>
              <p:nvSpPr>
                <p:cNvPr id="204" name="Rectangle 203">
                  <a:extLst>
                    <a:ext uri="{FF2B5EF4-FFF2-40B4-BE49-F238E27FC236}">
                      <a16:creationId xmlns:a16="http://schemas.microsoft.com/office/drawing/2014/main" id="{67A3376C-1D97-48C3-9C11-648AE6129F7B}"/>
                    </a:ext>
                  </a:extLst>
                </p:cNvPr>
                <p:cNvSpPr/>
                <p:nvPr/>
              </p:nvSpPr>
              <p:spPr bwMode="auto">
                <a:xfrm>
                  <a:off x="607510" y="2347090"/>
                  <a:ext cx="162000" cy="162000"/>
                </a:xfrm>
                <a:prstGeom prst="rect">
                  <a:avLst/>
                </a:prstGeom>
                <a:solidFill>
                  <a:schemeClr val="bg1"/>
                </a:solidFill>
                <a:ln>
                  <a:solidFill>
                    <a:schemeClr val="accent1"/>
                  </a:solidFill>
                </a:ln>
                <a:effectLst/>
              </p:spPr>
              <p:txBody>
                <a:bodyPr rot="0" spcFirstLastPara="0" vertOverflow="overflow" horzOverflow="overflow" vert="horz" wrap="square" lIns="108000" tIns="54000" rIns="108000" bIns="54000" numCol="1" spcCol="72000" rtlCol="0" fromWordArt="0" anchor="ctr" anchorCtr="0" forceAA="0" compatLnSpc="1">
                  <a:prstTxWarp prst="textNoShape">
                    <a:avLst/>
                  </a:prstTxWarp>
                  <a:noAutofit/>
                </a:bodyPr>
                <a:lstStyle/>
                <a:p>
                  <a:pPr algn="ctr">
                    <a:lnSpc>
                      <a:spcPct val="110000"/>
                    </a:lnSpc>
                    <a:spcBef>
                      <a:spcPct val="0"/>
                    </a:spcBef>
                    <a:buNone/>
                  </a:pPr>
                  <a:endParaRPr lang="en-US" sz="1600" b="1" dirty="0" err="1"/>
                </a:p>
              </p:txBody>
            </p:sp>
            <p:sp>
              <p:nvSpPr>
                <p:cNvPr id="205" name="Rectangle 204">
                  <a:extLst>
                    <a:ext uri="{FF2B5EF4-FFF2-40B4-BE49-F238E27FC236}">
                      <a16:creationId xmlns:a16="http://schemas.microsoft.com/office/drawing/2014/main" id="{8BC3F8A1-0DA5-4155-8E45-90C442D282C8}"/>
                    </a:ext>
                  </a:extLst>
                </p:cNvPr>
                <p:cNvSpPr/>
                <p:nvPr/>
              </p:nvSpPr>
              <p:spPr bwMode="auto">
                <a:xfrm>
                  <a:off x="625644" y="1808837"/>
                  <a:ext cx="162000" cy="162000"/>
                </a:xfrm>
                <a:prstGeom prst="rect">
                  <a:avLst/>
                </a:prstGeom>
                <a:solidFill>
                  <a:schemeClr val="bg1"/>
                </a:solidFill>
                <a:ln>
                  <a:solidFill>
                    <a:schemeClr val="accent1"/>
                  </a:solidFill>
                </a:ln>
                <a:effectLst/>
              </p:spPr>
              <p:txBody>
                <a:bodyPr rot="0" spcFirstLastPara="0" vertOverflow="overflow" horzOverflow="overflow" vert="horz" wrap="square" lIns="108000" tIns="54000" rIns="108000" bIns="54000" numCol="1" spcCol="72000" rtlCol="0" fromWordArt="0" anchor="ctr" anchorCtr="0" forceAA="0" compatLnSpc="1">
                  <a:prstTxWarp prst="textNoShape">
                    <a:avLst/>
                  </a:prstTxWarp>
                  <a:noAutofit/>
                </a:bodyPr>
                <a:lstStyle/>
                <a:p>
                  <a:pPr algn="ctr">
                    <a:lnSpc>
                      <a:spcPct val="110000"/>
                    </a:lnSpc>
                    <a:spcBef>
                      <a:spcPct val="0"/>
                    </a:spcBef>
                    <a:buNone/>
                  </a:pPr>
                  <a:endParaRPr lang="en-US" sz="1600" b="1" dirty="0" err="1"/>
                </a:p>
              </p:txBody>
            </p:sp>
            <p:sp>
              <p:nvSpPr>
                <p:cNvPr id="206" name="Rectangle 205">
                  <a:extLst>
                    <a:ext uri="{FF2B5EF4-FFF2-40B4-BE49-F238E27FC236}">
                      <a16:creationId xmlns:a16="http://schemas.microsoft.com/office/drawing/2014/main" id="{B5A8B93E-B014-400B-8402-BA96B1EDA40C}"/>
                    </a:ext>
                  </a:extLst>
                </p:cNvPr>
                <p:cNvSpPr/>
                <p:nvPr/>
              </p:nvSpPr>
              <p:spPr bwMode="auto">
                <a:xfrm flipH="1" flipV="1">
                  <a:off x="1119969" y="1089529"/>
                  <a:ext cx="162000" cy="162000"/>
                </a:xfrm>
                <a:prstGeom prst="rect">
                  <a:avLst/>
                </a:prstGeom>
                <a:solidFill>
                  <a:schemeClr val="bg1"/>
                </a:solidFill>
                <a:ln>
                  <a:solidFill>
                    <a:schemeClr val="accent1"/>
                  </a:solidFill>
                </a:ln>
                <a:effectLst/>
              </p:spPr>
              <p:txBody>
                <a:bodyPr rot="0" spcFirstLastPara="0" vertOverflow="overflow" horzOverflow="overflow" vert="horz" wrap="square" lIns="108000" tIns="54000" rIns="108000" bIns="54000" numCol="1" spcCol="72000" rtlCol="0" fromWordArt="0" anchor="ctr" anchorCtr="0" forceAA="0" compatLnSpc="1">
                  <a:prstTxWarp prst="textNoShape">
                    <a:avLst/>
                  </a:prstTxWarp>
                  <a:noAutofit/>
                </a:bodyPr>
                <a:lstStyle/>
                <a:p>
                  <a:pPr algn="ctr">
                    <a:lnSpc>
                      <a:spcPct val="110000"/>
                    </a:lnSpc>
                    <a:spcBef>
                      <a:spcPct val="0"/>
                    </a:spcBef>
                    <a:buNone/>
                  </a:pPr>
                  <a:endParaRPr lang="en-US" sz="1600" b="1" dirty="0" err="1"/>
                </a:p>
              </p:txBody>
            </p:sp>
            <p:sp>
              <p:nvSpPr>
                <p:cNvPr id="207" name="Rectangle 206">
                  <a:extLst>
                    <a:ext uri="{FF2B5EF4-FFF2-40B4-BE49-F238E27FC236}">
                      <a16:creationId xmlns:a16="http://schemas.microsoft.com/office/drawing/2014/main" id="{7A406966-E87E-458C-8930-FADEF5891D31}"/>
                    </a:ext>
                  </a:extLst>
                </p:cNvPr>
                <p:cNvSpPr/>
                <p:nvPr/>
              </p:nvSpPr>
              <p:spPr bwMode="auto">
                <a:xfrm flipH="1" flipV="1">
                  <a:off x="1161003" y="1380815"/>
                  <a:ext cx="162000" cy="162000"/>
                </a:xfrm>
                <a:prstGeom prst="rect">
                  <a:avLst/>
                </a:prstGeom>
                <a:solidFill>
                  <a:schemeClr val="bg1"/>
                </a:solidFill>
                <a:ln>
                  <a:solidFill>
                    <a:schemeClr val="accent1"/>
                  </a:solidFill>
                </a:ln>
                <a:effectLst/>
              </p:spPr>
              <p:txBody>
                <a:bodyPr rot="0" spcFirstLastPara="0" vertOverflow="overflow" horzOverflow="overflow" vert="horz" wrap="square" lIns="108000" tIns="54000" rIns="108000" bIns="54000" numCol="1" spcCol="72000" rtlCol="0" fromWordArt="0" anchor="ctr" anchorCtr="0" forceAA="0" compatLnSpc="1">
                  <a:prstTxWarp prst="textNoShape">
                    <a:avLst/>
                  </a:prstTxWarp>
                  <a:noAutofit/>
                </a:bodyPr>
                <a:lstStyle/>
                <a:p>
                  <a:pPr algn="ctr">
                    <a:lnSpc>
                      <a:spcPct val="110000"/>
                    </a:lnSpc>
                    <a:spcBef>
                      <a:spcPct val="0"/>
                    </a:spcBef>
                    <a:buNone/>
                  </a:pPr>
                  <a:endParaRPr lang="en-US" sz="1600" b="1" dirty="0" err="1"/>
                </a:p>
              </p:txBody>
            </p:sp>
            <p:sp>
              <p:nvSpPr>
                <p:cNvPr id="208" name="Rectangle 207">
                  <a:extLst>
                    <a:ext uri="{FF2B5EF4-FFF2-40B4-BE49-F238E27FC236}">
                      <a16:creationId xmlns:a16="http://schemas.microsoft.com/office/drawing/2014/main" id="{BCCD51D3-699E-45C6-863B-6C18D253DB0C}"/>
                    </a:ext>
                  </a:extLst>
                </p:cNvPr>
                <p:cNvSpPr/>
                <p:nvPr/>
              </p:nvSpPr>
              <p:spPr bwMode="auto">
                <a:xfrm flipH="1" flipV="1">
                  <a:off x="924821" y="1192465"/>
                  <a:ext cx="162000" cy="162000"/>
                </a:xfrm>
                <a:prstGeom prst="rect">
                  <a:avLst/>
                </a:prstGeom>
                <a:solidFill>
                  <a:schemeClr val="bg1"/>
                </a:solidFill>
                <a:ln>
                  <a:solidFill>
                    <a:schemeClr val="accent1"/>
                  </a:solidFill>
                </a:ln>
                <a:effectLst/>
              </p:spPr>
              <p:txBody>
                <a:bodyPr rot="0" spcFirstLastPara="0" vertOverflow="overflow" horzOverflow="overflow" vert="horz" wrap="square" lIns="108000" tIns="54000" rIns="108000" bIns="54000" numCol="1" spcCol="72000" rtlCol="0" fromWordArt="0" anchor="ctr" anchorCtr="0" forceAA="0" compatLnSpc="1">
                  <a:prstTxWarp prst="textNoShape">
                    <a:avLst/>
                  </a:prstTxWarp>
                  <a:noAutofit/>
                </a:bodyPr>
                <a:lstStyle/>
                <a:p>
                  <a:pPr algn="ctr">
                    <a:lnSpc>
                      <a:spcPct val="110000"/>
                    </a:lnSpc>
                    <a:spcBef>
                      <a:spcPct val="0"/>
                    </a:spcBef>
                    <a:buNone/>
                  </a:pPr>
                  <a:endParaRPr lang="en-US" sz="1600" b="1" dirty="0" err="1"/>
                </a:p>
              </p:txBody>
            </p:sp>
            <p:sp>
              <p:nvSpPr>
                <p:cNvPr id="209" name="Rectangle 208">
                  <a:extLst>
                    <a:ext uri="{FF2B5EF4-FFF2-40B4-BE49-F238E27FC236}">
                      <a16:creationId xmlns:a16="http://schemas.microsoft.com/office/drawing/2014/main" id="{A120827F-8002-4695-9DF6-465829792FA5}"/>
                    </a:ext>
                  </a:extLst>
                </p:cNvPr>
                <p:cNvSpPr/>
                <p:nvPr/>
              </p:nvSpPr>
              <p:spPr bwMode="auto">
                <a:xfrm flipH="1" flipV="1">
                  <a:off x="924821" y="1404155"/>
                  <a:ext cx="162000" cy="162000"/>
                </a:xfrm>
                <a:prstGeom prst="rect">
                  <a:avLst/>
                </a:prstGeom>
                <a:solidFill>
                  <a:schemeClr val="bg1"/>
                </a:solidFill>
                <a:ln>
                  <a:solidFill>
                    <a:schemeClr val="accent1"/>
                  </a:solidFill>
                </a:ln>
                <a:effectLst/>
              </p:spPr>
              <p:txBody>
                <a:bodyPr rot="0" spcFirstLastPara="0" vertOverflow="overflow" horzOverflow="overflow" vert="horz" wrap="square" lIns="108000" tIns="54000" rIns="108000" bIns="54000" numCol="1" spcCol="72000" rtlCol="0" fromWordArt="0" anchor="ctr" anchorCtr="0" forceAA="0" compatLnSpc="1">
                  <a:prstTxWarp prst="textNoShape">
                    <a:avLst/>
                  </a:prstTxWarp>
                  <a:noAutofit/>
                </a:bodyPr>
                <a:lstStyle/>
                <a:p>
                  <a:pPr algn="ctr">
                    <a:lnSpc>
                      <a:spcPct val="110000"/>
                    </a:lnSpc>
                    <a:spcBef>
                      <a:spcPct val="0"/>
                    </a:spcBef>
                    <a:buNone/>
                  </a:pPr>
                  <a:endParaRPr lang="en-US" sz="1600" b="1" dirty="0" err="1"/>
                </a:p>
              </p:txBody>
            </p:sp>
            <p:sp>
              <p:nvSpPr>
                <p:cNvPr id="210" name="Rectangle 209">
                  <a:extLst>
                    <a:ext uri="{FF2B5EF4-FFF2-40B4-BE49-F238E27FC236}">
                      <a16:creationId xmlns:a16="http://schemas.microsoft.com/office/drawing/2014/main" id="{602FDC01-2219-435C-B4D8-5C7984D84362}"/>
                    </a:ext>
                  </a:extLst>
                </p:cNvPr>
                <p:cNvSpPr/>
                <p:nvPr/>
              </p:nvSpPr>
              <p:spPr bwMode="auto">
                <a:xfrm flipH="1" flipV="1">
                  <a:off x="762821" y="1595072"/>
                  <a:ext cx="162000" cy="162000"/>
                </a:xfrm>
                <a:prstGeom prst="rect">
                  <a:avLst/>
                </a:prstGeom>
                <a:solidFill>
                  <a:schemeClr val="bg1"/>
                </a:solidFill>
                <a:ln w="19050">
                  <a:solidFill>
                    <a:schemeClr val="accent1"/>
                  </a:solidFill>
                </a:ln>
                <a:effectLst/>
              </p:spPr>
              <p:txBody>
                <a:bodyPr rot="0" spcFirstLastPara="0" vertOverflow="overflow" horzOverflow="overflow" vert="horz" wrap="square" lIns="108000" tIns="54000" rIns="108000" bIns="54000" numCol="1" spcCol="72000" rtlCol="0" fromWordArt="0" anchor="ctr" anchorCtr="0" forceAA="0" compatLnSpc="1">
                  <a:prstTxWarp prst="textNoShape">
                    <a:avLst/>
                  </a:prstTxWarp>
                  <a:noAutofit/>
                </a:bodyPr>
                <a:lstStyle/>
                <a:p>
                  <a:pPr algn="ctr">
                    <a:lnSpc>
                      <a:spcPct val="110000"/>
                    </a:lnSpc>
                    <a:spcBef>
                      <a:spcPct val="0"/>
                    </a:spcBef>
                    <a:buNone/>
                  </a:pPr>
                  <a:endParaRPr lang="en-US" sz="1600" b="1" dirty="0" err="1"/>
                </a:p>
              </p:txBody>
            </p:sp>
            <p:sp>
              <p:nvSpPr>
                <p:cNvPr id="211" name="Rectangle 210">
                  <a:extLst>
                    <a:ext uri="{FF2B5EF4-FFF2-40B4-BE49-F238E27FC236}">
                      <a16:creationId xmlns:a16="http://schemas.microsoft.com/office/drawing/2014/main" id="{42D4E237-A7F4-4692-974C-AF73D2FE56FE}"/>
                    </a:ext>
                  </a:extLst>
                </p:cNvPr>
                <p:cNvSpPr/>
                <p:nvPr/>
              </p:nvSpPr>
              <p:spPr bwMode="auto">
                <a:xfrm flipH="1" flipV="1">
                  <a:off x="924821" y="1827535"/>
                  <a:ext cx="162000" cy="162000"/>
                </a:xfrm>
                <a:prstGeom prst="rect">
                  <a:avLst/>
                </a:prstGeom>
                <a:solidFill>
                  <a:schemeClr val="bg1"/>
                </a:solidFill>
                <a:ln>
                  <a:solidFill>
                    <a:schemeClr val="accent1"/>
                  </a:solidFill>
                </a:ln>
                <a:effectLst/>
              </p:spPr>
              <p:txBody>
                <a:bodyPr rot="0" spcFirstLastPara="0" vertOverflow="overflow" horzOverflow="overflow" vert="horz" wrap="square" lIns="108000" tIns="54000" rIns="108000" bIns="54000" numCol="1" spcCol="72000" rtlCol="0" fromWordArt="0" anchor="ctr" anchorCtr="0" forceAA="0" compatLnSpc="1">
                  <a:prstTxWarp prst="textNoShape">
                    <a:avLst/>
                  </a:prstTxWarp>
                  <a:noAutofit/>
                </a:bodyPr>
                <a:lstStyle/>
                <a:p>
                  <a:pPr algn="ctr">
                    <a:lnSpc>
                      <a:spcPct val="110000"/>
                    </a:lnSpc>
                    <a:spcBef>
                      <a:spcPct val="0"/>
                    </a:spcBef>
                    <a:buNone/>
                  </a:pPr>
                  <a:endParaRPr lang="en-US" sz="1600" b="1" dirty="0" err="1"/>
                </a:p>
              </p:txBody>
            </p:sp>
            <p:sp>
              <p:nvSpPr>
                <p:cNvPr id="212" name="Rectangle 211">
                  <a:extLst>
                    <a:ext uri="{FF2B5EF4-FFF2-40B4-BE49-F238E27FC236}">
                      <a16:creationId xmlns:a16="http://schemas.microsoft.com/office/drawing/2014/main" id="{1178D581-2D54-4885-B03B-3C36D48669FA}"/>
                    </a:ext>
                  </a:extLst>
                </p:cNvPr>
                <p:cNvSpPr/>
                <p:nvPr/>
              </p:nvSpPr>
              <p:spPr bwMode="auto">
                <a:xfrm flipH="1" flipV="1">
                  <a:off x="762821" y="2103034"/>
                  <a:ext cx="162000" cy="162000"/>
                </a:xfrm>
                <a:prstGeom prst="rect">
                  <a:avLst/>
                </a:prstGeom>
                <a:solidFill>
                  <a:schemeClr val="bg1"/>
                </a:solidFill>
                <a:ln>
                  <a:solidFill>
                    <a:schemeClr val="accent1"/>
                  </a:solidFill>
                </a:ln>
                <a:effectLst/>
              </p:spPr>
              <p:txBody>
                <a:bodyPr rot="0" spcFirstLastPara="0" vertOverflow="overflow" horzOverflow="overflow" vert="horz" wrap="square" lIns="108000" tIns="54000" rIns="108000" bIns="54000" numCol="1" spcCol="72000" rtlCol="0" fromWordArt="0" anchor="ctr" anchorCtr="0" forceAA="0" compatLnSpc="1">
                  <a:prstTxWarp prst="textNoShape">
                    <a:avLst/>
                  </a:prstTxWarp>
                  <a:noAutofit/>
                </a:bodyPr>
                <a:lstStyle/>
                <a:p>
                  <a:pPr algn="ctr">
                    <a:lnSpc>
                      <a:spcPct val="110000"/>
                    </a:lnSpc>
                    <a:spcBef>
                      <a:spcPct val="0"/>
                    </a:spcBef>
                    <a:buNone/>
                  </a:pPr>
                  <a:endParaRPr lang="en-US" sz="1600" b="1" dirty="0" err="1"/>
                </a:p>
              </p:txBody>
            </p:sp>
            <p:sp>
              <p:nvSpPr>
                <p:cNvPr id="213" name="Rectangle 212">
                  <a:extLst>
                    <a:ext uri="{FF2B5EF4-FFF2-40B4-BE49-F238E27FC236}">
                      <a16:creationId xmlns:a16="http://schemas.microsoft.com/office/drawing/2014/main" id="{6A179C1B-F896-4B7A-A65F-72BBEF89373A}"/>
                    </a:ext>
                  </a:extLst>
                </p:cNvPr>
                <p:cNvSpPr/>
                <p:nvPr/>
              </p:nvSpPr>
              <p:spPr bwMode="auto">
                <a:xfrm flipH="1" flipV="1">
                  <a:off x="929772" y="2250914"/>
                  <a:ext cx="162000" cy="162000"/>
                </a:xfrm>
                <a:prstGeom prst="rect">
                  <a:avLst/>
                </a:prstGeom>
                <a:solidFill>
                  <a:schemeClr val="bg1"/>
                </a:solidFill>
                <a:ln>
                  <a:solidFill>
                    <a:schemeClr val="accent1"/>
                  </a:solidFill>
                </a:ln>
                <a:effectLst/>
              </p:spPr>
              <p:txBody>
                <a:bodyPr rot="0" spcFirstLastPara="0" vertOverflow="overflow" horzOverflow="overflow" vert="horz" wrap="square" lIns="108000" tIns="54000" rIns="108000" bIns="54000" numCol="1" spcCol="72000" rtlCol="0" fromWordArt="0" anchor="ctr" anchorCtr="0" forceAA="0" compatLnSpc="1">
                  <a:prstTxWarp prst="textNoShape">
                    <a:avLst/>
                  </a:prstTxWarp>
                  <a:noAutofit/>
                </a:bodyPr>
                <a:lstStyle/>
                <a:p>
                  <a:pPr algn="ctr">
                    <a:lnSpc>
                      <a:spcPct val="110000"/>
                    </a:lnSpc>
                    <a:spcBef>
                      <a:spcPct val="0"/>
                    </a:spcBef>
                    <a:buNone/>
                  </a:pPr>
                  <a:endParaRPr lang="en-US" sz="1600" b="1" dirty="0" err="1"/>
                </a:p>
              </p:txBody>
            </p:sp>
            <p:sp>
              <p:nvSpPr>
                <p:cNvPr id="214" name="Rectangle 213">
                  <a:extLst>
                    <a:ext uri="{FF2B5EF4-FFF2-40B4-BE49-F238E27FC236}">
                      <a16:creationId xmlns:a16="http://schemas.microsoft.com/office/drawing/2014/main" id="{0BBFC685-2514-4647-BE30-934D9FF17142}"/>
                    </a:ext>
                  </a:extLst>
                </p:cNvPr>
                <p:cNvSpPr/>
                <p:nvPr/>
              </p:nvSpPr>
              <p:spPr bwMode="auto">
                <a:xfrm flipH="1" flipV="1">
                  <a:off x="1200969" y="2042806"/>
                  <a:ext cx="162000" cy="162000"/>
                </a:xfrm>
                <a:prstGeom prst="rect">
                  <a:avLst/>
                </a:prstGeom>
                <a:solidFill>
                  <a:schemeClr val="bg1"/>
                </a:solidFill>
                <a:ln w="19050">
                  <a:solidFill>
                    <a:schemeClr val="accent1"/>
                  </a:solidFill>
                </a:ln>
                <a:effectLst/>
              </p:spPr>
              <p:txBody>
                <a:bodyPr rot="0" spcFirstLastPara="0" vertOverflow="overflow" horzOverflow="overflow" vert="horz" wrap="square" lIns="108000" tIns="54000" rIns="108000" bIns="54000" numCol="1" spcCol="72000" rtlCol="0" fromWordArt="0" anchor="ctr" anchorCtr="0" forceAA="0" compatLnSpc="1">
                  <a:prstTxWarp prst="textNoShape">
                    <a:avLst/>
                  </a:prstTxWarp>
                  <a:noAutofit/>
                </a:bodyPr>
                <a:lstStyle/>
                <a:p>
                  <a:pPr algn="ctr">
                    <a:lnSpc>
                      <a:spcPct val="110000"/>
                    </a:lnSpc>
                    <a:spcBef>
                      <a:spcPct val="0"/>
                    </a:spcBef>
                    <a:buNone/>
                  </a:pPr>
                  <a:endParaRPr lang="en-US" sz="1600" b="1" dirty="0" err="1"/>
                </a:p>
              </p:txBody>
            </p:sp>
            <p:sp>
              <p:nvSpPr>
                <p:cNvPr id="215" name="Rectangle 214">
                  <a:extLst>
                    <a:ext uri="{FF2B5EF4-FFF2-40B4-BE49-F238E27FC236}">
                      <a16:creationId xmlns:a16="http://schemas.microsoft.com/office/drawing/2014/main" id="{C10F9EA5-3ED3-4CC9-A20B-CD77F98A2DEA}"/>
                    </a:ext>
                  </a:extLst>
                </p:cNvPr>
                <p:cNvSpPr/>
                <p:nvPr/>
              </p:nvSpPr>
              <p:spPr bwMode="auto">
                <a:xfrm flipH="1" flipV="1">
                  <a:off x="1194916" y="2250914"/>
                  <a:ext cx="162000" cy="162000"/>
                </a:xfrm>
                <a:prstGeom prst="rect">
                  <a:avLst/>
                </a:prstGeom>
                <a:solidFill>
                  <a:schemeClr val="bg1"/>
                </a:solidFill>
                <a:ln>
                  <a:solidFill>
                    <a:schemeClr val="accent1"/>
                  </a:solidFill>
                </a:ln>
                <a:effectLst/>
              </p:spPr>
              <p:txBody>
                <a:bodyPr rot="0" spcFirstLastPara="0" vertOverflow="overflow" horzOverflow="overflow" vert="horz" wrap="square" lIns="108000" tIns="54000" rIns="108000" bIns="54000" numCol="1" spcCol="72000" rtlCol="0" fromWordArt="0" anchor="ctr" anchorCtr="0" forceAA="0" compatLnSpc="1">
                  <a:prstTxWarp prst="textNoShape">
                    <a:avLst/>
                  </a:prstTxWarp>
                  <a:noAutofit/>
                </a:bodyPr>
                <a:lstStyle/>
                <a:p>
                  <a:pPr algn="ctr">
                    <a:lnSpc>
                      <a:spcPct val="110000"/>
                    </a:lnSpc>
                    <a:spcBef>
                      <a:spcPct val="0"/>
                    </a:spcBef>
                    <a:buNone/>
                  </a:pPr>
                  <a:endParaRPr lang="en-US" sz="1600" b="1" dirty="0" err="1"/>
                </a:p>
              </p:txBody>
            </p:sp>
            <p:sp>
              <p:nvSpPr>
                <p:cNvPr id="216" name="Rectangle 215">
                  <a:extLst>
                    <a:ext uri="{FF2B5EF4-FFF2-40B4-BE49-F238E27FC236}">
                      <a16:creationId xmlns:a16="http://schemas.microsoft.com/office/drawing/2014/main" id="{516CB470-6B97-448A-9DC2-58DB0E111EEE}"/>
                    </a:ext>
                  </a:extLst>
                </p:cNvPr>
                <p:cNvSpPr/>
                <p:nvPr/>
              </p:nvSpPr>
              <p:spPr bwMode="auto">
                <a:xfrm flipH="1" flipV="1">
                  <a:off x="1213050" y="1712661"/>
                  <a:ext cx="162000" cy="162000"/>
                </a:xfrm>
                <a:prstGeom prst="rect">
                  <a:avLst/>
                </a:prstGeom>
                <a:solidFill>
                  <a:schemeClr val="bg1"/>
                </a:solidFill>
                <a:ln>
                  <a:solidFill>
                    <a:schemeClr val="accent1"/>
                  </a:solidFill>
                </a:ln>
                <a:effectLst/>
              </p:spPr>
              <p:txBody>
                <a:bodyPr rot="0" spcFirstLastPara="0" vertOverflow="overflow" horzOverflow="overflow" vert="horz" wrap="square" lIns="108000" tIns="54000" rIns="108000" bIns="54000" numCol="1" spcCol="72000" rtlCol="0" fromWordArt="0" anchor="ctr" anchorCtr="0" forceAA="0" compatLnSpc="1">
                  <a:prstTxWarp prst="textNoShape">
                    <a:avLst/>
                  </a:prstTxWarp>
                  <a:noAutofit/>
                </a:bodyPr>
                <a:lstStyle/>
                <a:p>
                  <a:pPr algn="ctr">
                    <a:lnSpc>
                      <a:spcPct val="110000"/>
                    </a:lnSpc>
                    <a:spcBef>
                      <a:spcPct val="0"/>
                    </a:spcBef>
                    <a:buNone/>
                  </a:pPr>
                  <a:endParaRPr lang="en-US" sz="1600" b="1" dirty="0" err="1"/>
                </a:p>
              </p:txBody>
            </p:sp>
          </p:grpSp>
          <p:grpSp>
            <p:nvGrpSpPr>
              <p:cNvPr id="169" name="Group 168">
                <a:extLst>
                  <a:ext uri="{FF2B5EF4-FFF2-40B4-BE49-F238E27FC236}">
                    <a16:creationId xmlns:a16="http://schemas.microsoft.com/office/drawing/2014/main" id="{3721C5ED-D205-45B0-AD36-523CCF2CBDE5}"/>
                  </a:ext>
                </a:extLst>
              </p:cNvPr>
              <p:cNvGrpSpPr/>
              <p:nvPr/>
            </p:nvGrpSpPr>
            <p:grpSpPr>
              <a:xfrm>
                <a:off x="2026972" y="1241929"/>
                <a:ext cx="1115069" cy="1323385"/>
                <a:chOff x="2026972" y="1241929"/>
                <a:chExt cx="1115069" cy="1323385"/>
              </a:xfrm>
            </p:grpSpPr>
            <p:grpSp>
              <p:nvGrpSpPr>
                <p:cNvPr id="171" name="Group 170">
                  <a:extLst>
                    <a:ext uri="{FF2B5EF4-FFF2-40B4-BE49-F238E27FC236}">
                      <a16:creationId xmlns:a16="http://schemas.microsoft.com/office/drawing/2014/main" id="{C40010EE-CCDC-4C44-A2FA-D179D92258EF}"/>
                    </a:ext>
                  </a:extLst>
                </p:cNvPr>
                <p:cNvGrpSpPr/>
                <p:nvPr/>
              </p:nvGrpSpPr>
              <p:grpSpPr>
                <a:xfrm>
                  <a:off x="2026972" y="1241929"/>
                  <a:ext cx="162000" cy="1323385"/>
                  <a:chOff x="2026972" y="1241929"/>
                  <a:chExt cx="162000" cy="1323385"/>
                </a:xfrm>
              </p:grpSpPr>
              <p:sp>
                <p:nvSpPr>
                  <p:cNvPr id="190" name="Rectangle 189">
                    <a:extLst>
                      <a:ext uri="{FF2B5EF4-FFF2-40B4-BE49-F238E27FC236}">
                        <a16:creationId xmlns:a16="http://schemas.microsoft.com/office/drawing/2014/main" id="{7E3A625D-979C-42E5-8E32-0B891E5EBAD5}"/>
                      </a:ext>
                    </a:extLst>
                  </p:cNvPr>
                  <p:cNvSpPr/>
                  <p:nvPr/>
                </p:nvSpPr>
                <p:spPr bwMode="auto">
                  <a:xfrm flipH="1" flipV="1">
                    <a:off x="2026972" y="1241929"/>
                    <a:ext cx="162000" cy="162000"/>
                  </a:xfrm>
                  <a:prstGeom prst="rect">
                    <a:avLst/>
                  </a:prstGeom>
                  <a:solidFill>
                    <a:schemeClr val="bg1"/>
                  </a:solidFill>
                  <a:ln>
                    <a:solidFill>
                      <a:schemeClr val="accent1"/>
                    </a:solidFill>
                  </a:ln>
                  <a:effectLst/>
                </p:spPr>
                <p:txBody>
                  <a:bodyPr rot="0" spcFirstLastPara="0" vertOverflow="overflow" horzOverflow="overflow" vert="horz" wrap="square" lIns="108000" tIns="54000" rIns="108000" bIns="54000" numCol="1" spcCol="72000" rtlCol="0" fromWordArt="0" anchor="ctr" anchorCtr="0" forceAA="0" compatLnSpc="1">
                    <a:prstTxWarp prst="textNoShape">
                      <a:avLst/>
                    </a:prstTxWarp>
                    <a:noAutofit/>
                  </a:bodyPr>
                  <a:lstStyle/>
                  <a:p>
                    <a:pPr algn="ctr">
                      <a:lnSpc>
                        <a:spcPct val="110000"/>
                      </a:lnSpc>
                      <a:spcBef>
                        <a:spcPct val="0"/>
                      </a:spcBef>
                      <a:buNone/>
                    </a:pPr>
                    <a:endParaRPr lang="en-US" sz="1600" b="1" dirty="0" err="1"/>
                  </a:p>
                </p:txBody>
              </p:sp>
              <p:sp>
                <p:nvSpPr>
                  <p:cNvPr id="191" name="Rectangle 190">
                    <a:extLst>
                      <a:ext uri="{FF2B5EF4-FFF2-40B4-BE49-F238E27FC236}">
                        <a16:creationId xmlns:a16="http://schemas.microsoft.com/office/drawing/2014/main" id="{61AAB0CA-AA23-44D8-896A-75ACB504F8EB}"/>
                      </a:ext>
                    </a:extLst>
                  </p:cNvPr>
                  <p:cNvSpPr/>
                  <p:nvPr/>
                </p:nvSpPr>
                <p:spPr bwMode="auto">
                  <a:xfrm flipH="1" flipV="1">
                    <a:off x="2026972" y="1532275"/>
                    <a:ext cx="162000" cy="162000"/>
                  </a:xfrm>
                  <a:prstGeom prst="rect">
                    <a:avLst/>
                  </a:prstGeom>
                  <a:solidFill>
                    <a:schemeClr val="bg1"/>
                  </a:solidFill>
                  <a:ln>
                    <a:solidFill>
                      <a:schemeClr val="accent1"/>
                    </a:solidFill>
                  </a:ln>
                  <a:effectLst/>
                </p:spPr>
                <p:txBody>
                  <a:bodyPr rot="0" spcFirstLastPara="0" vertOverflow="overflow" horzOverflow="overflow" vert="horz" wrap="square" lIns="108000" tIns="54000" rIns="108000" bIns="54000" numCol="1" spcCol="72000" rtlCol="0" fromWordArt="0" anchor="ctr" anchorCtr="0" forceAA="0" compatLnSpc="1">
                    <a:prstTxWarp prst="textNoShape">
                      <a:avLst/>
                    </a:prstTxWarp>
                    <a:noAutofit/>
                  </a:bodyPr>
                  <a:lstStyle/>
                  <a:p>
                    <a:pPr algn="ctr">
                      <a:lnSpc>
                        <a:spcPct val="110000"/>
                      </a:lnSpc>
                      <a:spcBef>
                        <a:spcPct val="0"/>
                      </a:spcBef>
                      <a:buNone/>
                    </a:pPr>
                    <a:endParaRPr lang="en-US" sz="1600" b="1" dirty="0" err="1"/>
                  </a:p>
                </p:txBody>
              </p:sp>
              <p:sp>
                <p:nvSpPr>
                  <p:cNvPr id="192" name="Rectangle 191">
                    <a:extLst>
                      <a:ext uri="{FF2B5EF4-FFF2-40B4-BE49-F238E27FC236}">
                        <a16:creationId xmlns:a16="http://schemas.microsoft.com/office/drawing/2014/main" id="{A6D7089E-EAAE-42A7-AC2A-B2B518537595}"/>
                      </a:ext>
                    </a:extLst>
                  </p:cNvPr>
                  <p:cNvSpPr/>
                  <p:nvPr/>
                </p:nvSpPr>
                <p:spPr bwMode="auto">
                  <a:xfrm flipH="1" flipV="1">
                    <a:off x="2026972" y="2112967"/>
                    <a:ext cx="162000" cy="162000"/>
                  </a:xfrm>
                  <a:prstGeom prst="rect">
                    <a:avLst/>
                  </a:prstGeom>
                  <a:solidFill>
                    <a:schemeClr val="bg1"/>
                  </a:solidFill>
                  <a:ln>
                    <a:solidFill>
                      <a:schemeClr val="accent1"/>
                    </a:solidFill>
                  </a:ln>
                  <a:effectLst/>
                </p:spPr>
                <p:txBody>
                  <a:bodyPr rot="0" spcFirstLastPara="0" vertOverflow="overflow" horzOverflow="overflow" vert="horz" wrap="square" lIns="108000" tIns="54000" rIns="108000" bIns="54000" numCol="1" spcCol="72000" rtlCol="0" fromWordArt="0" anchor="ctr" anchorCtr="0" forceAA="0" compatLnSpc="1">
                    <a:prstTxWarp prst="textNoShape">
                      <a:avLst/>
                    </a:prstTxWarp>
                    <a:noAutofit/>
                  </a:bodyPr>
                  <a:lstStyle/>
                  <a:p>
                    <a:pPr algn="ctr">
                      <a:lnSpc>
                        <a:spcPct val="110000"/>
                      </a:lnSpc>
                      <a:spcBef>
                        <a:spcPct val="0"/>
                      </a:spcBef>
                      <a:buNone/>
                    </a:pPr>
                    <a:endParaRPr lang="en-US" sz="1600" b="1" dirty="0" err="1"/>
                  </a:p>
                </p:txBody>
              </p:sp>
              <p:sp>
                <p:nvSpPr>
                  <p:cNvPr id="193" name="Rectangle 192">
                    <a:extLst>
                      <a:ext uri="{FF2B5EF4-FFF2-40B4-BE49-F238E27FC236}">
                        <a16:creationId xmlns:a16="http://schemas.microsoft.com/office/drawing/2014/main" id="{0902EA75-65BB-4D9B-8BA8-775B767D3D3B}"/>
                      </a:ext>
                    </a:extLst>
                  </p:cNvPr>
                  <p:cNvSpPr/>
                  <p:nvPr/>
                </p:nvSpPr>
                <p:spPr bwMode="auto">
                  <a:xfrm flipH="1" flipV="1">
                    <a:off x="2026972" y="2403314"/>
                    <a:ext cx="162000" cy="162000"/>
                  </a:xfrm>
                  <a:prstGeom prst="rect">
                    <a:avLst/>
                  </a:prstGeom>
                  <a:solidFill>
                    <a:schemeClr val="bg1"/>
                  </a:solidFill>
                  <a:ln>
                    <a:solidFill>
                      <a:schemeClr val="accent1"/>
                    </a:solidFill>
                  </a:ln>
                  <a:effectLst/>
                </p:spPr>
                <p:txBody>
                  <a:bodyPr rot="0" spcFirstLastPara="0" vertOverflow="overflow" horzOverflow="overflow" vert="horz" wrap="square" lIns="108000" tIns="54000" rIns="108000" bIns="54000" numCol="1" spcCol="72000" rtlCol="0" fromWordArt="0" anchor="ctr" anchorCtr="0" forceAA="0" compatLnSpc="1">
                    <a:prstTxWarp prst="textNoShape">
                      <a:avLst/>
                    </a:prstTxWarp>
                    <a:noAutofit/>
                  </a:bodyPr>
                  <a:lstStyle/>
                  <a:p>
                    <a:pPr algn="ctr">
                      <a:lnSpc>
                        <a:spcPct val="110000"/>
                      </a:lnSpc>
                      <a:spcBef>
                        <a:spcPct val="0"/>
                      </a:spcBef>
                      <a:buNone/>
                    </a:pPr>
                    <a:endParaRPr lang="en-US" sz="1600" b="1" dirty="0" err="1"/>
                  </a:p>
                </p:txBody>
              </p:sp>
              <p:sp>
                <p:nvSpPr>
                  <p:cNvPr id="194" name="Rectangle 193">
                    <a:extLst>
                      <a:ext uri="{FF2B5EF4-FFF2-40B4-BE49-F238E27FC236}">
                        <a16:creationId xmlns:a16="http://schemas.microsoft.com/office/drawing/2014/main" id="{DB846B85-D500-40F5-9F5F-5C9061B2C332}"/>
                      </a:ext>
                    </a:extLst>
                  </p:cNvPr>
                  <p:cNvSpPr/>
                  <p:nvPr/>
                </p:nvSpPr>
                <p:spPr bwMode="auto">
                  <a:xfrm flipH="1" flipV="1">
                    <a:off x="2026972" y="1822621"/>
                    <a:ext cx="162000" cy="162000"/>
                  </a:xfrm>
                  <a:prstGeom prst="rect">
                    <a:avLst/>
                  </a:prstGeom>
                  <a:solidFill>
                    <a:schemeClr val="bg1"/>
                  </a:solidFill>
                  <a:ln>
                    <a:solidFill>
                      <a:schemeClr val="accent1"/>
                    </a:solidFill>
                  </a:ln>
                  <a:effectLst/>
                </p:spPr>
                <p:txBody>
                  <a:bodyPr rot="0" spcFirstLastPara="0" vertOverflow="overflow" horzOverflow="overflow" vert="horz" wrap="square" lIns="108000" tIns="54000" rIns="108000" bIns="54000" numCol="1" spcCol="72000" rtlCol="0" fromWordArt="0" anchor="ctr" anchorCtr="0" forceAA="0" compatLnSpc="1">
                    <a:prstTxWarp prst="textNoShape">
                      <a:avLst/>
                    </a:prstTxWarp>
                    <a:noAutofit/>
                  </a:bodyPr>
                  <a:lstStyle/>
                  <a:p>
                    <a:pPr algn="ctr">
                      <a:lnSpc>
                        <a:spcPct val="110000"/>
                      </a:lnSpc>
                      <a:spcBef>
                        <a:spcPct val="0"/>
                      </a:spcBef>
                      <a:buNone/>
                    </a:pPr>
                    <a:endParaRPr lang="en-US" sz="1600" b="1" dirty="0" err="1"/>
                  </a:p>
                </p:txBody>
              </p:sp>
            </p:grpSp>
            <p:grpSp>
              <p:nvGrpSpPr>
                <p:cNvPr id="172" name="Group 171">
                  <a:extLst>
                    <a:ext uri="{FF2B5EF4-FFF2-40B4-BE49-F238E27FC236}">
                      <a16:creationId xmlns:a16="http://schemas.microsoft.com/office/drawing/2014/main" id="{AAF9E70D-B81A-46BB-B50A-19901B777ECC}"/>
                    </a:ext>
                  </a:extLst>
                </p:cNvPr>
                <p:cNvGrpSpPr/>
                <p:nvPr/>
              </p:nvGrpSpPr>
              <p:grpSpPr>
                <a:xfrm>
                  <a:off x="2344662" y="1241929"/>
                  <a:ext cx="162000" cy="1323385"/>
                  <a:chOff x="2026972" y="1241929"/>
                  <a:chExt cx="162000" cy="1323385"/>
                </a:xfrm>
              </p:grpSpPr>
              <p:sp>
                <p:nvSpPr>
                  <p:cNvPr id="185" name="Rectangle 184">
                    <a:extLst>
                      <a:ext uri="{FF2B5EF4-FFF2-40B4-BE49-F238E27FC236}">
                        <a16:creationId xmlns:a16="http://schemas.microsoft.com/office/drawing/2014/main" id="{E8CAD112-2F1C-47B7-93EA-1347FC8E2491}"/>
                      </a:ext>
                    </a:extLst>
                  </p:cNvPr>
                  <p:cNvSpPr/>
                  <p:nvPr/>
                </p:nvSpPr>
                <p:spPr bwMode="auto">
                  <a:xfrm flipH="1" flipV="1">
                    <a:off x="2026972" y="1241929"/>
                    <a:ext cx="162000" cy="162000"/>
                  </a:xfrm>
                  <a:prstGeom prst="rect">
                    <a:avLst/>
                  </a:prstGeom>
                  <a:solidFill>
                    <a:schemeClr val="bg1"/>
                  </a:solidFill>
                  <a:ln>
                    <a:solidFill>
                      <a:schemeClr val="accent1"/>
                    </a:solidFill>
                  </a:ln>
                  <a:effectLst/>
                </p:spPr>
                <p:txBody>
                  <a:bodyPr rot="0" spcFirstLastPara="0" vertOverflow="overflow" horzOverflow="overflow" vert="horz" wrap="square" lIns="108000" tIns="54000" rIns="108000" bIns="54000" numCol="1" spcCol="72000" rtlCol="0" fromWordArt="0" anchor="ctr" anchorCtr="0" forceAA="0" compatLnSpc="1">
                    <a:prstTxWarp prst="textNoShape">
                      <a:avLst/>
                    </a:prstTxWarp>
                    <a:noAutofit/>
                  </a:bodyPr>
                  <a:lstStyle/>
                  <a:p>
                    <a:pPr algn="ctr">
                      <a:lnSpc>
                        <a:spcPct val="110000"/>
                      </a:lnSpc>
                      <a:spcBef>
                        <a:spcPct val="0"/>
                      </a:spcBef>
                      <a:buNone/>
                    </a:pPr>
                    <a:endParaRPr lang="en-US" sz="1600" b="1" dirty="0" err="1"/>
                  </a:p>
                </p:txBody>
              </p:sp>
              <p:sp>
                <p:nvSpPr>
                  <p:cNvPr id="186" name="Rectangle 185">
                    <a:extLst>
                      <a:ext uri="{FF2B5EF4-FFF2-40B4-BE49-F238E27FC236}">
                        <a16:creationId xmlns:a16="http://schemas.microsoft.com/office/drawing/2014/main" id="{4F3FA8D2-847A-41AF-8314-409B13766E2C}"/>
                      </a:ext>
                    </a:extLst>
                  </p:cNvPr>
                  <p:cNvSpPr/>
                  <p:nvPr/>
                </p:nvSpPr>
                <p:spPr bwMode="auto">
                  <a:xfrm flipH="1" flipV="1">
                    <a:off x="2026972" y="1532275"/>
                    <a:ext cx="162000" cy="162000"/>
                  </a:xfrm>
                  <a:prstGeom prst="rect">
                    <a:avLst/>
                  </a:prstGeom>
                  <a:solidFill>
                    <a:schemeClr val="bg1"/>
                  </a:solidFill>
                  <a:ln>
                    <a:solidFill>
                      <a:schemeClr val="accent1"/>
                    </a:solidFill>
                  </a:ln>
                  <a:effectLst/>
                </p:spPr>
                <p:txBody>
                  <a:bodyPr rot="0" spcFirstLastPara="0" vertOverflow="overflow" horzOverflow="overflow" vert="horz" wrap="square" lIns="108000" tIns="54000" rIns="108000" bIns="54000" numCol="1" spcCol="72000" rtlCol="0" fromWordArt="0" anchor="ctr" anchorCtr="0" forceAA="0" compatLnSpc="1">
                    <a:prstTxWarp prst="textNoShape">
                      <a:avLst/>
                    </a:prstTxWarp>
                    <a:noAutofit/>
                  </a:bodyPr>
                  <a:lstStyle/>
                  <a:p>
                    <a:pPr algn="ctr">
                      <a:lnSpc>
                        <a:spcPct val="110000"/>
                      </a:lnSpc>
                      <a:spcBef>
                        <a:spcPct val="0"/>
                      </a:spcBef>
                      <a:buNone/>
                    </a:pPr>
                    <a:endParaRPr lang="en-US" sz="1600" b="1" dirty="0" err="1"/>
                  </a:p>
                </p:txBody>
              </p:sp>
              <p:sp>
                <p:nvSpPr>
                  <p:cNvPr id="187" name="Rectangle 186">
                    <a:extLst>
                      <a:ext uri="{FF2B5EF4-FFF2-40B4-BE49-F238E27FC236}">
                        <a16:creationId xmlns:a16="http://schemas.microsoft.com/office/drawing/2014/main" id="{1D3D200F-E308-4A43-80D9-F295ACE7F495}"/>
                      </a:ext>
                    </a:extLst>
                  </p:cNvPr>
                  <p:cNvSpPr/>
                  <p:nvPr/>
                </p:nvSpPr>
                <p:spPr bwMode="auto">
                  <a:xfrm flipH="1" flipV="1">
                    <a:off x="2026972" y="2112967"/>
                    <a:ext cx="162000" cy="162000"/>
                  </a:xfrm>
                  <a:prstGeom prst="rect">
                    <a:avLst/>
                  </a:prstGeom>
                  <a:solidFill>
                    <a:schemeClr val="bg1"/>
                  </a:solidFill>
                  <a:ln>
                    <a:solidFill>
                      <a:schemeClr val="accent1"/>
                    </a:solidFill>
                  </a:ln>
                  <a:effectLst/>
                </p:spPr>
                <p:txBody>
                  <a:bodyPr rot="0" spcFirstLastPara="0" vertOverflow="overflow" horzOverflow="overflow" vert="horz" wrap="square" lIns="108000" tIns="54000" rIns="108000" bIns="54000" numCol="1" spcCol="72000" rtlCol="0" fromWordArt="0" anchor="ctr" anchorCtr="0" forceAA="0" compatLnSpc="1">
                    <a:prstTxWarp prst="textNoShape">
                      <a:avLst/>
                    </a:prstTxWarp>
                    <a:noAutofit/>
                  </a:bodyPr>
                  <a:lstStyle/>
                  <a:p>
                    <a:pPr algn="ctr">
                      <a:lnSpc>
                        <a:spcPct val="110000"/>
                      </a:lnSpc>
                      <a:spcBef>
                        <a:spcPct val="0"/>
                      </a:spcBef>
                      <a:buNone/>
                    </a:pPr>
                    <a:endParaRPr lang="en-US" sz="1600" b="1" dirty="0" err="1"/>
                  </a:p>
                </p:txBody>
              </p:sp>
              <p:sp>
                <p:nvSpPr>
                  <p:cNvPr id="188" name="Rectangle 187">
                    <a:extLst>
                      <a:ext uri="{FF2B5EF4-FFF2-40B4-BE49-F238E27FC236}">
                        <a16:creationId xmlns:a16="http://schemas.microsoft.com/office/drawing/2014/main" id="{4F5EB08A-8EC0-47B6-BA73-87B74221BA08}"/>
                      </a:ext>
                    </a:extLst>
                  </p:cNvPr>
                  <p:cNvSpPr/>
                  <p:nvPr/>
                </p:nvSpPr>
                <p:spPr bwMode="auto">
                  <a:xfrm flipH="1" flipV="1">
                    <a:off x="2026972" y="2403314"/>
                    <a:ext cx="162000" cy="162000"/>
                  </a:xfrm>
                  <a:prstGeom prst="rect">
                    <a:avLst/>
                  </a:prstGeom>
                  <a:solidFill>
                    <a:schemeClr val="bg1"/>
                  </a:solidFill>
                  <a:ln>
                    <a:solidFill>
                      <a:schemeClr val="accent1"/>
                    </a:solidFill>
                  </a:ln>
                  <a:effectLst/>
                </p:spPr>
                <p:txBody>
                  <a:bodyPr rot="0" spcFirstLastPara="0" vertOverflow="overflow" horzOverflow="overflow" vert="horz" wrap="square" lIns="108000" tIns="54000" rIns="108000" bIns="54000" numCol="1" spcCol="72000" rtlCol="0" fromWordArt="0" anchor="ctr" anchorCtr="0" forceAA="0" compatLnSpc="1">
                    <a:prstTxWarp prst="textNoShape">
                      <a:avLst/>
                    </a:prstTxWarp>
                    <a:noAutofit/>
                  </a:bodyPr>
                  <a:lstStyle/>
                  <a:p>
                    <a:pPr algn="ctr">
                      <a:lnSpc>
                        <a:spcPct val="110000"/>
                      </a:lnSpc>
                      <a:spcBef>
                        <a:spcPct val="0"/>
                      </a:spcBef>
                      <a:buNone/>
                    </a:pPr>
                    <a:endParaRPr lang="en-US" sz="1600" b="1" dirty="0" err="1"/>
                  </a:p>
                </p:txBody>
              </p:sp>
              <p:sp>
                <p:nvSpPr>
                  <p:cNvPr id="189" name="Rectangle 188">
                    <a:extLst>
                      <a:ext uri="{FF2B5EF4-FFF2-40B4-BE49-F238E27FC236}">
                        <a16:creationId xmlns:a16="http://schemas.microsoft.com/office/drawing/2014/main" id="{C4C89494-0917-488E-9DA1-066EA5F28CD3}"/>
                      </a:ext>
                    </a:extLst>
                  </p:cNvPr>
                  <p:cNvSpPr/>
                  <p:nvPr/>
                </p:nvSpPr>
                <p:spPr bwMode="auto">
                  <a:xfrm flipH="1" flipV="1">
                    <a:off x="2026972" y="1822621"/>
                    <a:ext cx="162000" cy="162000"/>
                  </a:xfrm>
                  <a:prstGeom prst="rect">
                    <a:avLst/>
                  </a:prstGeom>
                  <a:solidFill>
                    <a:schemeClr val="bg1"/>
                  </a:solidFill>
                  <a:ln>
                    <a:solidFill>
                      <a:schemeClr val="accent1"/>
                    </a:solidFill>
                  </a:ln>
                  <a:effectLst/>
                </p:spPr>
                <p:txBody>
                  <a:bodyPr rot="0" spcFirstLastPara="0" vertOverflow="overflow" horzOverflow="overflow" vert="horz" wrap="square" lIns="108000" tIns="54000" rIns="108000" bIns="54000" numCol="1" spcCol="72000" rtlCol="0" fromWordArt="0" anchor="ctr" anchorCtr="0" forceAA="0" compatLnSpc="1">
                    <a:prstTxWarp prst="textNoShape">
                      <a:avLst/>
                    </a:prstTxWarp>
                    <a:noAutofit/>
                  </a:bodyPr>
                  <a:lstStyle/>
                  <a:p>
                    <a:pPr algn="ctr">
                      <a:lnSpc>
                        <a:spcPct val="110000"/>
                      </a:lnSpc>
                      <a:spcBef>
                        <a:spcPct val="0"/>
                      </a:spcBef>
                      <a:buNone/>
                    </a:pPr>
                    <a:endParaRPr lang="en-US" sz="1600" b="1" dirty="0" err="1"/>
                  </a:p>
                </p:txBody>
              </p:sp>
            </p:grpSp>
            <p:grpSp>
              <p:nvGrpSpPr>
                <p:cNvPr id="173" name="Group 172">
                  <a:extLst>
                    <a:ext uri="{FF2B5EF4-FFF2-40B4-BE49-F238E27FC236}">
                      <a16:creationId xmlns:a16="http://schemas.microsoft.com/office/drawing/2014/main" id="{B4AA1300-26CE-4847-9DE0-E5ECB4013FFD}"/>
                    </a:ext>
                  </a:extLst>
                </p:cNvPr>
                <p:cNvGrpSpPr/>
                <p:nvPr/>
              </p:nvGrpSpPr>
              <p:grpSpPr>
                <a:xfrm>
                  <a:off x="2662352" y="1241929"/>
                  <a:ext cx="162000" cy="1323385"/>
                  <a:chOff x="2026972" y="1241929"/>
                  <a:chExt cx="162000" cy="1323385"/>
                </a:xfrm>
              </p:grpSpPr>
              <p:sp>
                <p:nvSpPr>
                  <p:cNvPr id="180" name="Rectangle 179">
                    <a:extLst>
                      <a:ext uri="{FF2B5EF4-FFF2-40B4-BE49-F238E27FC236}">
                        <a16:creationId xmlns:a16="http://schemas.microsoft.com/office/drawing/2014/main" id="{28DE0638-CAF5-43C4-89E7-6B594345E7E0}"/>
                      </a:ext>
                    </a:extLst>
                  </p:cNvPr>
                  <p:cNvSpPr/>
                  <p:nvPr/>
                </p:nvSpPr>
                <p:spPr bwMode="auto">
                  <a:xfrm flipH="1" flipV="1">
                    <a:off x="2026972" y="1241929"/>
                    <a:ext cx="162000" cy="162000"/>
                  </a:xfrm>
                  <a:prstGeom prst="rect">
                    <a:avLst/>
                  </a:prstGeom>
                  <a:solidFill>
                    <a:schemeClr val="bg1"/>
                  </a:solidFill>
                  <a:ln>
                    <a:solidFill>
                      <a:schemeClr val="accent1"/>
                    </a:solidFill>
                  </a:ln>
                  <a:effectLst/>
                </p:spPr>
                <p:txBody>
                  <a:bodyPr rot="0" spcFirstLastPara="0" vertOverflow="overflow" horzOverflow="overflow" vert="horz" wrap="square" lIns="108000" tIns="54000" rIns="108000" bIns="54000" numCol="1" spcCol="72000" rtlCol="0" fromWordArt="0" anchor="ctr" anchorCtr="0" forceAA="0" compatLnSpc="1">
                    <a:prstTxWarp prst="textNoShape">
                      <a:avLst/>
                    </a:prstTxWarp>
                    <a:noAutofit/>
                  </a:bodyPr>
                  <a:lstStyle/>
                  <a:p>
                    <a:pPr algn="ctr">
                      <a:lnSpc>
                        <a:spcPct val="110000"/>
                      </a:lnSpc>
                      <a:spcBef>
                        <a:spcPct val="0"/>
                      </a:spcBef>
                      <a:buNone/>
                    </a:pPr>
                    <a:endParaRPr lang="en-US" sz="1600" b="1" dirty="0" err="1"/>
                  </a:p>
                </p:txBody>
              </p:sp>
              <p:sp>
                <p:nvSpPr>
                  <p:cNvPr id="181" name="Rectangle 180">
                    <a:extLst>
                      <a:ext uri="{FF2B5EF4-FFF2-40B4-BE49-F238E27FC236}">
                        <a16:creationId xmlns:a16="http://schemas.microsoft.com/office/drawing/2014/main" id="{D5014C13-EA88-4249-9EBE-BC0A3852042A}"/>
                      </a:ext>
                    </a:extLst>
                  </p:cNvPr>
                  <p:cNvSpPr/>
                  <p:nvPr/>
                </p:nvSpPr>
                <p:spPr bwMode="auto">
                  <a:xfrm flipH="1" flipV="1">
                    <a:off x="2026972" y="1532275"/>
                    <a:ext cx="162000" cy="162000"/>
                  </a:xfrm>
                  <a:prstGeom prst="rect">
                    <a:avLst/>
                  </a:prstGeom>
                  <a:solidFill>
                    <a:schemeClr val="bg1"/>
                  </a:solidFill>
                  <a:ln>
                    <a:solidFill>
                      <a:schemeClr val="accent1"/>
                    </a:solidFill>
                  </a:ln>
                  <a:effectLst/>
                </p:spPr>
                <p:txBody>
                  <a:bodyPr rot="0" spcFirstLastPara="0" vertOverflow="overflow" horzOverflow="overflow" vert="horz" wrap="square" lIns="108000" tIns="54000" rIns="108000" bIns="54000" numCol="1" spcCol="72000" rtlCol="0" fromWordArt="0" anchor="ctr" anchorCtr="0" forceAA="0" compatLnSpc="1">
                    <a:prstTxWarp prst="textNoShape">
                      <a:avLst/>
                    </a:prstTxWarp>
                    <a:noAutofit/>
                  </a:bodyPr>
                  <a:lstStyle/>
                  <a:p>
                    <a:pPr algn="ctr">
                      <a:lnSpc>
                        <a:spcPct val="110000"/>
                      </a:lnSpc>
                      <a:spcBef>
                        <a:spcPct val="0"/>
                      </a:spcBef>
                      <a:buNone/>
                    </a:pPr>
                    <a:endParaRPr lang="en-US" sz="1600" b="1" dirty="0" err="1"/>
                  </a:p>
                </p:txBody>
              </p:sp>
              <p:sp>
                <p:nvSpPr>
                  <p:cNvPr id="182" name="Rectangle 181">
                    <a:extLst>
                      <a:ext uri="{FF2B5EF4-FFF2-40B4-BE49-F238E27FC236}">
                        <a16:creationId xmlns:a16="http://schemas.microsoft.com/office/drawing/2014/main" id="{11898264-6D53-4A55-9535-0A33A808EC73}"/>
                      </a:ext>
                    </a:extLst>
                  </p:cNvPr>
                  <p:cNvSpPr/>
                  <p:nvPr/>
                </p:nvSpPr>
                <p:spPr bwMode="auto">
                  <a:xfrm flipH="1" flipV="1">
                    <a:off x="2026972" y="2112967"/>
                    <a:ext cx="162000" cy="162000"/>
                  </a:xfrm>
                  <a:prstGeom prst="rect">
                    <a:avLst/>
                  </a:prstGeom>
                  <a:solidFill>
                    <a:schemeClr val="bg1"/>
                  </a:solidFill>
                  <a:ln>
                    <a:solidFill>
                      <a:schemeClr val="accent1"/>
                    </a:solidFill>
                  </a:ln>
                  <a:effectLst/>
                </p:spPr>
                <p:txBody>
                  <a:bodyPr rot="0" spcFirstLastPara="0" vertOverflow="overflow" horzOverflow="overflow" vert="horz" wrap="square" lIns="108000" tIns="54000" rIns="108000" bIns="54000" numCol="1" spcCol="72000" rtlCol="0" fromWordArt="0" anchor="ctr" anchorCtr="0" forceAA="0" compatLnSpc="1">
                    <a:prstTxWarp prst="textNoShape">
                      <a:avLst/>
                    </a:prstTxWarp>
                    <a:noAutofit/>
                  </a:bodyPr>
                  <a:lstStyle/>
                  <a:p>
                    <a:pPr algn="ctr">
                      <a:lnSpc>
                        <a:spcPct val="110000"/>
                      </a:lnSpc>
                      <a:spcBef>
                        <a:spcPct val="0"/>
                      </a:spcBef>
                      <a:buNone/>
                    </a:pPr>
                    <a:endParaRPr lang="en-US" sz="1600" b="1" dirty="0" err="1"/>
                  </a:p>
                </p:txBody>
              </p:sp>
              <p:sp>
                <p:nvSpPr>
                  <p:cNvPr id="183" name="Rectangle 182">
                    <a:extLst>
                      <a:ext uri="{FF2B5EF4-FFF2-40B4-BE49-F238E27FC236}">
                        <a16:creationId xmlns:a16="http://schemas.microsoft.com/office/drawing/2014/main" id="{160FAD5F-4878-4536-BDB8-5C3B36A14BF7}"/>
                      </a:ext>
                    </a:extLst>
                  </p:cNvPr>
                  <p:cNvSpPr/>
                  <p:nvPr/>
                </p:nvSpPr>
                <p:spPr bwMode="auto">
                  <a:xfrm flipH="1" flipV="1">
                    <a:off x="2026972" y="2403314"/>
                    <a:ext cx="162000" cy="162000"/>
                  </a:xfrm>
                  <a:prstGeom prst="rect">
                    <a:avLst/>
                  </a:prstGeom>
                  <a:solidFill>
                    <a:schemeClr val="bg1"/>
                  </a:solidFill>
                  <a:ln>
                    <a:solidFill>
                      <a:schemeClr val="accent1"/>
                    </a:solidFill>
                  </a:ln>
                  <a:effectLst/>
                </p:spPr>
                <p:txBody>
                  <a:bodyPr rot="0" spcFirstLastPara="0" vertOverflow="overflow" horzOverflow="overflow" vert="horz" wrap="square" lIns="108000" tIns="54000" rIns="108000" bIns="54000" numCol="1" spcCol="72000" rtlCol="0" fromWordArt="0" anchor="ctr" anchorCtr="0" forceAA="0" compatLnSpc="1">
                    <a:prstTxWarp prst="textNoShape">
                      <a:avLst/>
                    </a:prstTxWarp>
                    <a:noAutofit/>
                  </a:bodyPr>
                  <a:lstStyle/>
                  <a:p>
                    <a:pPr algn="ctr">
                      <a:lnSpc>
                        <a:spcPct val="110000"/>
                      </a:lnSpc>
                      <a:spcBef>
                        <a:spcPct val="0"/>
                      </a:spcBef>
                      <a:buNone/>
                    </a:pPr>
                    <a:endParaRPr lang="en-US" sz="1600" b="1" dirty="0" err="1"/>
                  </a:p>
                </p:txBody>
              </p:sp>
              <p:sp>
                <p:nvSpPr>
                  <p:cNvPr id="184" name="Rectangle 183">
                    <a:extLst>
                      <a:ext uri="{FF2B5EF4-FFF2-40B4-BE49-F238E27FC236}">
                        <a16:creationId xmlns:a16="http://schemas.microsoft.com/office/drawing/2014/main" id="{B2A62BD6-94EE-48E4-8FB2-A81E5C0109DC}"/>
                      </a:ext>
                    </a:extLst>
                  </p:cNvPr>
                  <p:cNvSpPr/>
                  <p:nvPr/>
                </p:nvSpPr>
                <p:spPr bwMode="auto">
                  <a:xfrm flipH="1" flipV="1">
                    <a:off x="2026972" y="1822621"/>
                    <a:ext cx="162000" cy="162000"/>
                  </a:xfrm>
                  <a:prstGeom prst="rect">
                    <a:avLst/>
                  </a:prstGeom>
                  <a:solidFill>
                    <a:schemeClr val="bg1"/>
                  </a:solidFill>
                  <a:ln>
                    <a:solidFill>
                      <a:schemeClr val="accent1"/>
                    </a:solidFill>
                  </a:ln>
                  <a:effectLst/>
                </p:spPr>
                <p:txBody>
                  <a:bodyPr rot="0" spcFirstLastPara="0" vertOverflow="overflow" horzOverflow="overflow" vert="horz" wrap="square" lIns="108000" tIns="54000" rIns="108000" bIns="54000" numCol="1" spcCol="72000" rtlCol="0" fromWordArt="0" anchor="ctr" anchorCtr="0" forceAA="0" compatLnSpc="1">
                    <a:prstTxWarp prst="textNoShape">
                      <a:avLst/>
                    </a:prstTxWarp>
                    <a:noAutofit/>
                  </a:bodyPr>
                  <a:lstStyle/>
                  <a:p>
                    <a:pPr algn="ctr">
                      <a:lnSpc>
                        <a:spcPct val="110000"/>
                      </a:lnSpc>
                      <a:spcBef>
                        <a:spcPct val="0"/>
                      </a:spcBef>
                      <a:buNone/>
                    </a:pPr>
                    <a:endParaRPr lang="en-US" sz="1600" b="1" dirty="0" err="1"/>
                  </a:p>
                </p:txBody>
              </p:sp>
            </p:grpSp>
            <p:grpSp>
              <p:nvGrpSpPr>
                <p:cNvPr id="174" name="Group 173">
                  <a:extLst>
                    <a:ext uri="{FF2B5EF4-FFF2-40B4-BE49-F238E27FC236}">
                      <a16:creationId xmlns:a16="http://schemas.microsoft.com/office/drawing/2014/main" id="{80106017-FB83-44CD-AB78-004FF28F1EB9}"/>
                    </a:ext>
                  </a:extLst>
                </p:cNvPr>
                <p:cNvGrpSpPr/>
                <p:nvPr/>
              </p:nvGrpSpPr>
              <p:grpSpPr>
                <a:xfrm>
                  <a:off x="2980041" y="1241929"/>
                  <a:ext cx="162000" cy="1323385"/>
                  <a:chOff x="2026972" y="1241929"/>
                  <a:chExt cx="162000" cy="1323385"/>
                </a:xfrm>
              </p:grpSpPr>
              <p:sp>
                <p:nvSpPr>
                  <p:cNvPr id="175" name="Rectangle 174">
                    <a:extLst>
                      <a:ext uri="{FF2B5EF4-FFF2-40B4-BE49-F238E27FC236}">
                        <a16:creationId xmlns:a16="http://schemas.microsoft.com/office/drawing/2014/main" id="{531D663D-FC18-4CC3-A776-E27E13808321}"/>
                      </a:ext>
                    </a:extLst>
                  </p:cNvPr>
                  <p:cNvSpPr/>
                  <p:nvPr/>
                </p:nvSpPr>
                <p:spPr bwMode="auto">
                  <a:xfrm flipH="1" flipV="1">
                    <a:off x="2026972" y="1241929"/>
                    <a:ext cx="162000" cy="162000"/>
                  </a:xfrm>
                  <a:prstGeom prst="rect">
                    <a:avLst/>
                  </a:prstGeom>
                  <a:solidFill>
                    <a:schemeClr val="bg1"/>
                  </a:solidFill>
                  <a:ln>
                    <a:solidFill>
                      <a:schemeClr val="accent1"/>
                    </a:solidFill>
                  </a:ln>
                  <a:effectLst/>
                </p:spPr>
                <p:txBody>
                  <a:bodyPr rot="0" spcFirstLastPara="0" vertOverflow="overflow" horzOverflow="overflow" vert="horz" wrap="square" lIns="108000" tIns="54000" rIns="108000" bIns="54000" numCol="1" spcCol="72000" rtlCol="0" fromWordArt="0" anchor="ctr" anchorCtr="0" forceAA="0" compatLnSpc="1">
                    <a:prstTxWarp prst="textNoShape">
                      <a:avLst/>
                    </a:prstTxWarp>
                    <a:noAutofit/>
                  </a:bodyPr>
                  <a:lstStyle/>
                  <a:p>
                    <a:pPr algn="ctr">
                      <a:lnSpc>
                        <a:spcPct val="110000"/>
                      </a:lnSpc>
                      <a:spcBef>
                        <a:spcPct val="0"/>
                      </a:spcBef>
                      <a:buNone/>
                    </a:pPr>
                    <a:endParaRPr lang="en-US" sz="1600" b="1" dirty="0" err="1"/>
                  </a:p>
                </p:txBody>
              </p:sp>
              <p:sp>
                <p:nvSpPr>
                  <p:cNvPr id="176" name="Rectangle 175">
                    <a:extLst>
                      <a:ext uri="{FF2B5EF4-FFF2-40B4-BE49-F238E27FC236}">
                        <a16:creationId xmlns:a16="http://schemas.microsoft.com/office/drawing/2014/main" id="{577E5434-8870-4CDA-99B4-7CA074E033CC}"/>
                      </a:ext>
                    </a:extLst>
                  </p:cNvPr>
                  <p:cNvSpPr/>
                  <p:nvPr/>
                </p:nvSpPr>
                <p:spPr bwMode="auto">
                  <a:xfrm flipH="1" flipV="1">
                    <a:off x="2026972" y="1532275"/>
                    <a:ext cx="162000" cy="162000"/>
                  </a:xfrm>
                  <a:prstGeom prst="rect">
                    <a:avLst/>
                  </a:prstGeom>
                  <a:solidFill>
                    <a:schemeClr val="bg1"/>
                  </a:solidFill>
                  <a:ln>
                    <a:solidFill>
                      <a:schemeClr val="accent1"/>
                    </a:solidFill>
                  </a:ln>
                  <a:effectLst/>
                </p:spPr>
                <p:txBody>
                  <a:bodyPr rot="0" spcFirstLastPara="0" vertOverflow="overflow" horzOverflow="overflow" vert="horz" wrap="square" lIns="108000" tIns="54000" rIns="108000" bIns="54000" numCol="1" spcCol="72000" rtlCol="0" fromWordArt="0" anchor="ctr" anchorCtr="0" forceAA="0" compatLnSpc="1">
                    <a:prstTxWarp prst="textNoShape">
                      <a:avLst/>
                    </a:prstTxWarp>
                    <a:noAutofit/>
                  </a:bodyPr>
                  <a:lstStyle/>
                  <a:p>
                    <a:pPr algn="ctr">
                      <a:lnSpc>
                        <a:spcPct val="110000"/>
                      </a:lnSpc>
                      <a:spcBef>
                        <a:spcPct val="0"/>
                      </a:spcBef>
                      <a:buNone/>
                    </a:pPr>
                    <a:endParaRPr lang="en-US" sz="1600" b="1" dirty="0" err="1"/>
                  </a:p>
                </p:txBody>
              </p:sp>
              <p:sp>
                <p:nvSpPr>
                  <p:cNvPr id="177" name="Rectangle 176">
                    <a:extLst>
                      <a:ext uri="{FF2B5EF4-FFF2-40B4-BE49-F238E27FC236}">
                        <a16:creationId xmlns:a16="http://schemas.microsoft.com/office/drawing/2014/main" id="{398AF50C-B375-41BD-BFB5-AD3BEA532AC5}"/>
                      </a:ext>
                    </a:extLst>
                  </p:cNvPr>
                  <p:cNvSpPr/>
                  <p:nvPr/>
                </p:nvSpPr>
                <p:spPr bwMode="auto">
                  <a:xfrm flipH="1" flipV="1">
                    <a:off x="2026972" y="2112967"/>
                    <a:ext cx="162000" cy="162000"/>
                  </a:xfrm>
                  <a:prstGeom prst="rect">
                    <a:avLst/>
                  </a:prstGeom>
                  <a:solidFill>
                    <a:schemeClr val="bg1"/>
                  </a:solidFill>
                  <a:ln>
                    <a:solidFill>
                      <a:schemeClr val="accent1"/>
                    </a:solidFill>
                  </a:ln>
                  <a:effectLst/>
                </p:spPr>
                <p:txBody>
                  <a:bodyPr rot="0" spcFirstLastPara="0" vertOverflow="overflow" horzOverflow="overflow" vert="horz" wrap="square" lIns="108000" tIns="54000" rIns="108000" bIns="54000" numCol="1" spcCol="72000" rtlCol="0" fromWordArt="0" anchor="ctr" anchorCtr="0" forceAA="0" compatLnSpc="1">
                    <a:prstTxWarp prst="textNoShape">
                      <a:avLst/>
                    </a:prstTxWarp>
                    <a:noAutofit/>
                  </a:bodyPr>
                  <a:lstStyle/>
                  <a:p>
                    <a:pPr algn="ctr">
                      <a:lnSpc>
                        <a:spcPct val="110000"/>
                      </a:lnSpc>
                      <a:spcBef>
                        <a:spcPct val="0"/>
                      </a:spcBef>
                      <a:buNone/>
                    </a:pPr>
                    <a:endParaRPr lang="en-US" sz="1600" b="1" dirty="0" err="1"/>
                  </a:p>
                </p:txBody>
              </p:sp>
              <p:sp>
                <p:nvSpPr>
                  <p:cNvPr id="178" name="Rectangle 177">
                    <a:extLst>
                      <a:ext uri="{FF2B5EF4-FFF2-40B4-BE49-F238E27FC236}">
                        <a16:creationId xmlns:a16="http://schemas.microsoft.com/office/drawing/2014/main" id="{4525B845-B7B6-4CCD-B284-FF2C860DCEE7}"/>
                      </a:ext>
                    </a:extLst>
                  </p:cNvPr>
                  <p:cNvSpPr/>
                  <p:nvPr/>
                </p:nvSpPr>
                <p:spPr bwMode="auto">
                  <a:xfrm flipH="1" flipV="1">
                    <a:off x="2026972" y="2403314"/>
                    <a:ext cx="162000" cy="162000"/>
                  </a:xfrm>
                  <a:prstGeom prst="rect">
                    <a:avLst/>
                  </a:prstGeom>
                  <a:solidFill>
                    <a:schemeClr val="bg1"/>
                  </a:solidFill>
                  <a:ln>
                    <a:solidFill>
                      <a:schemeClr val="accent1"/>
                    </a:solidFill>
                  </a:ln>
                  <a:effectLst/>
                </p:spPr>
                <p:txBody>
                  <a:bodyPr rot="0" spcFirstLastPara="0" vertOverflow="overflow" horzOverflow="overflow" vert="horz" wrap="square" lIns="108000" tIns="54000" rIns="108000" bIns="54000" numCol="1" spcCol="72000" rtlCol="0" fromWordArt="0" anchor="ctr" anchorCtr="0" forceAA="0" compatLnSpc="1">
                    <a:prstTxWarp prst="textNoShape">
                      <a:avLst/>
                    </a:prstTxWarp>
                    <a:noAutofit/>
                  </a:bodyPr>
                  <a:lstStyle/>
                  <a:p>
                    <a:pPr algn="ctr">
                      <a:lnSpc>
                        <a:spcPct val="110000"/>
                      </a:lnSpc>
                      <a:spcBef>
                        <a:spcPct val="0"/>
                      </a:spcBef>
                      <a:buNone/>
                    </a:pPr>
                    <a:endParaRPr lang="en-US" sz="1600" b="1" dirty="0" err="1"/>
                  </a:p>
                </p:txBody>
              </p:sp>
              <p:sp>
                <p:nvSpPr>
                  <p:cNvPr id="179" name="Rectangle 178">
                    <a:extLst>
                      <a:ext uri="{FF2B5EF4-FFF2-40B4-BE49-F238E27FC236}">
                        <a16:creationId xmlns:a16="http://schemas.microsoft.com/office/drawing/2014/main" id="{20B38C36-D794-4DCE-AB92-A588BCB60473}"/>
                      </a:ext>
                    </a:extLst>
                  </p:cNvPr>
                  <p:cNvSpPr/>
                  <p:nvPr/>
                </p:nvSpPr>
                <p:spPr bwMode="auto">
                  <a:xfrm flipH="1" flipV="1">
                    <a:off x="2026972" y="1822621"/>
                    <a:ext cx="162000" cy="162000"/>
                  </a:xfrm>
                  <a:prstGeom prst="rect">
                    <a:avLst/>
                  </a:prstGeom>
                  <a:solidFill>
                    <a:schemeClr val="bg1"/>
                  </a:solidFill>
                  <a:ln>
                    <a:solidFill>
                      <a:schemeClr val="accent1"/>
                    </a:solidFill>
                  </a:ln>
                  <a:effectLst/>
                </p:spPr>
                <p:txBody>
                  <a:bodyPr rot="0" spcFirstLastPara="0" vertOverflow="overflow" horzOverflow="overflow" vert="horz" wrap="square" lIns="108000" tIns="54000" rIns="108000" bIns="54000" numCol="1" spcCol="72000" rtlCol="0" fromWordArt="0" anchor="ctr" anchorCtr="0" forceAA="0" compatLnSpc="1">
                    <a:prstTxWarp prst="textNoShape">
                      <a:avLst/>
                    </a:prstTxWarp>
                    <a:noAutofit/>
                  </a:bodyPr>
                  <a:lstStyle/>
                  <a:p>
                    <a:pPr algn="ctr">
                      <a:lnSpc>
                        <a:spcPct val="110000"/>
                      </a:lnSpc>
                      <a:spcBef>
                        <a:spcPct val="0"/>
                      </a:spcBef>
                      <a:buNone/>
                    </a:pPr>
                    <a:endParaRPr lang="en-US" sz="1600" b="1" dirty="0" err="1"/>
                  </a:p>
                </p:txBody>
              </p:sp>
            </p:grpSp>
          </p:grpSp>
          <p:sp>
            <p:nvSpPr>
              <p:cNvPr id="170" name="Isosceles Triangle 169">
                <a:extLst>
                  <a:ext uri="{FF2B5EF4-FFF2-40B4-BE49-F238E27FC236}">
                    <a16:creationId xmlns:a16="http://schemas.microsoft.com/office/drawing/2014/main" id="{125C25E7-DFB8-427B-9080-FCF4B7B886F7}"/>
                  </a:ext>
                </a:extLst>
              </p:cNvPr>
              <p:cNvSpPr/>
              <p:nvPr/>
            </p:nvSpPr>
            <p:spPr bwMode="auto">
              <a:xfrm rot="5400000">
                <a:off x="1189953" y="1821375"/>
                <a:ext cx="1301492" cy="186385"/>
              </a:xfrm>
              <a:prstGeom prst="triangle">
                <a:avLst/>
              </a:prstGeom>
              <a:solidFill>
                <a:schemeClr val="bg1"/>
              </a:solidFill>
              <a:ln w="19050">
                <a:solidFill>
                  <a:schemeClr val="bg2"/>
                </a:solidFill>
              </a:ln>
              <a:effectLst/>
            </p:spPr>
            <p:txBody>
              <a:bodyPr rot="0" spcFirstLastPara="0" vertOverflow="overflow" horzOverflow="overflow" vert="horz" wrap="square" lIns="108000" tIns="54000" rIns="108000" bIns="54000" numCol="1" spcCol="72000" rtlCol="0" fromWordArt="0" anchor="ctr" anchorCtr="0" forceAA="0" compatLnSpc="1">
                <a:prstTxWarp prst="textNoShape">
                  <a:avLst/>
                </a:prstTxWarp>
                <a:noAutofit/>
              </a:bodyPr>
              <a:lstStyle/>
              <a:p>
                <a:pPr algn="ctr">
                  <a:lnSpc>
                    <a:spcPct val="110000"/>
                  </a:lnSpc>
                  <a:spcBef>
                    <a:spcPct val="0"/>
                  </a:spcBef>
                  <a:buNone/>
                </a:pPr>
                <a:endParaRPr lang="en-US" sz="1600" b="1" dirty="0" err="1"/>
              </a:p>
            </p:txBody>
          </p:sp>
        </p:grpSp>
      </p:grpSp>
      <p:sp>
        <p:nvSpPr>
          <p:cNvPr id="223" name="Rectangle 222">
            <a:extLst>
              <a:ext uri="{FF2B5EF4-FFF2-40B4-BE49-F238E27FC236}">
                <a16:creationId xmlns:a16="http://schemas.microsoft.com/office/drawing/2014/main" id="{69EF01DE-7E41-4C53-B230-4D8BE5CB9E76}"/>
              </a:ext>
            </a:extLst>
          </p:cNvPr>
          <p:cNvSpPr/>
          <p:nvPr/>
        </p:nvSpPr>
        <p:spPr>
          <a:xfrm>
            <a:off x="3317688" y="1708944"/>
            <a:ext cx="1975220" cy="342145"/>
          </a:xfrm>
          <a:prstGeom prst="rect">
            <a:avLst/>
          </a:prstGeom>
        </p:spPr>
        <p:txBody>
          <a:bodyPr wrap="none">
            <a:spAutoFit/>
          </a:bodyPr>
          <a:lstStyle/>
          <a:p>
            <a:pPr lvl="0" algn="ctr">
              <a:lnSpc>
                <a:spcPct val="110000"/>
              </a:lnSpc>
              <a:spcBef>
                <a:spcPct val="0"/>
              </a:spcBef>
              <a:buNone/>
            </a:pPr>
            <a:r>
              <a:rPr lang="en-US" sz="1600" b="1" dirty="0">
                <a:solidFill>
                  <a:schemeClr val="bg1">
                    <a:lumMod val="50000"/>
                  </a:schemeClr>
                </a:solidFill>
              </a:rPr>
              <a:t>domain know-how</a:t>
            </a:r>
          </a:p>
        </p:txBody>
      </p:sp>
      <p:sp>
        <p:nvSpPr>
          <p:cNvPr id="224" name="Right Brace 223">
            <a:extLst>
              <a:ext uri="{FF2B5EF4-FFF2-40B4-BE49-F238E27FC236}">
                <a16:creationId xmlns:a16="http://schemas.microsoft.com/office/drawing/2014/main" id="{0A41F427-8A3F-4DD1-83D6-CD8927EECA11}"/>
              </a:ext>
            </a:extLst>
          </p:cNvPr>
          <p:cNvSpPr/>
          <p:nvPr/>
        </p:nvSpPr>
        <p:spPr bwMode="auto">
          <a:xfrm rot="16200000">
            <a:off x="4187074" y="-197331"/>
            <a:ext cx="181426" cy="4693826"/>
          </a:xfrm>
          <a:prstGeom prst="rightBrace">
            <a:avLst/>
          </a:prstGeom>
          <a:noFill/>
          <a:ln w="3175" cap="flat" cmpd="sng" algn="ctr">
            <a:solidFill>
              <a:srgbClr val="000000"/>
            </a:solidFill>
            <a:prstDash val="solid"/>
            <a:round/>
            <a:headEnd type="none" w="med" len="med"/>
            <a:tailEnd type="none" w="med" len="med"/>
          </a:ln>
          <a:effectLst/>
        </p:spPr>
        <p:txBody>
          <a:bodyPr rtlCol="0" anchor="ctr"/>
          <a:lstStyle/>
          <a:p>
            <a:pPr algn="ctr">
              <a:buNone/>
            </a:pPr>
            <a:endParaRPr lang="en-US"/>
          </a:p>
        </p:txBody>
      </p:sp>
      <p:sp>
        <p:nvSpPr>
          <p:cNvPr id="225" name="Right Brace 224">
            <a:extLst>
              <a:ext uri="{FF2B5EF4-FFF2-40B4-BE49-F238E27FC236}">
                <a16:creationId xmlns:a16="http://schemas.microsoft.com/office/drawing/2014/main" id="{D5497920-9EFC-4899-95E8-5FFD9F039E8A}"/>
              </a:ext>
            </a:extLst>
          </p:cNvPr>
          <p:cNvSpPr/>
          <p:nvPr/>
        </p:nvSpPr>
        <p:spPr bwMode="auto">
          <a:xfrm rot="16200000">
            <a:off x="8359521" y="461027"/>
            <a:ext cx="167690" cy="3363373"/>
          </a:xfrm>
          <a:prstGeom prst="rightBrace">
            <a:avLst/>
          </a:prstGeom>
          <a:noFill/>
          <a:ln w="3175" cap="flat" cmpd="sng" algn="ctr">
            <a:solidFill>
              <a:srgbClr val="000000"/>
            </a:solidFill>
            <a:prstDash val="solid"/>
            <a:round/>
            <a:headEnd type="none" w="med" len="med"/>
            <a:tailEnd type="none" w="med" len="med"/>
          </a:ln>
          <a:effectLst/>
        </p:spPr>
        <p:txBody>
          <a:bodyPr rtlCol="0" anchor="ctr"/>
          <a:lstStyle/>
          <a:p>
            <a:pPr algn="ctr">
              <a:buNone/>
            </a:pPr>
            <a:endParaRPr lang="en-US"/>
          </a:p>
        </p:txBody>
      </p:sp>
      <p:sp>
        <p:nvSpPr>
          <p:cNvPr id="226" name="Right Brace 225">
            <a:extLst>
              <a:ext uri="{FF2B5EF4-FFF2-40B4-BE49-F238E27FC236}">
                <a16:creationId xmlns:a16="http://schemas.microsoft.com/office/drawing/2014/main" id="{A0A7FC5E-6AD5-44EE-88C3-4B5A4F783144}"/>
              </a:ext>
            </a:extLst>
          </p:cNvPr>
          <p:cNvSpPr/>
          <p:nvPr/>
        </p:nvSpPr>
        <p:spPr bwMode="auto">
          <a:xfrm rot="16200000">
            <a:off x="3250931" y="3038251"/>
            <a:ext cx="167690" cy="3363373"/>
          </a:xfrm>
          <a:prstGeom prst="rightBrace">
            <a:avLst/>
          </a:prstGeom>
          <a:noFill/>
          <a:ln w="3175" cap="flat" cmpd="sng" algn="ctr">
            <a:solidFill>
              <a:srgbClr val="000000"/>
            </a:solidFill>
            <a:prstDash val="solid"/>
            <a:round/>
            <a:headEnd type="none" w="med" len="med"/>
            <a:tailEnd type="none" w="med" len="med"/>
          </a:ln>
          <a:effectLst/>
        </p:spPr>
        <p:txBody>
          <a:bodyPr rtlCol="0" anchor="ctr"/>
          <a:lstStyle/>
          <a:p>
            <a:pPr algn="ctr">
              <a:buNone/>
            </a:pPr>
            <a:endParaRPr lang="en-US"/>
          </a:p>
        </p:txBody>
      </p:sp>
      <p:sp>
        <p:nvSpPr>
          <p:cNvPr id="227" name="Right Triangle 226">
            <a:extLst>
              <a:ext uri="{FF2B5EF4-FFF2-40B4-BE49-F238E27FC236}">
                <a16:creationId xmlns:a16="http://schemas.microsoft.com/office/drawing/2014/main" id="{AF35ECD5-D788-4A3A-8585-099CE87EEFA7}"/>
              </a:ext>
            </a:extLst>
          </p:cNvPr>
          <p:cNvSpPr/>
          <p:nvPr/>
        </p:nvSpPr>
        <p:spPr bwMode="auto">
          <a:xfrm rot="10800000">
            <a:off x="9655590" y="2015028"/>
            <a:ext cx="551698" cy="489480"/>
          </a:xfrm>
          <a:prstGeom prst="rtTriangle">
            <a:avLst/>
          </a:prstGeom>
          <a:solidFill>
            <a:schemeClr val="bg1"/>
          </a:solidFill>
          <a:ln w="3175" cap="flat" cmpd="sng" algn="ctr">
            <a:noFill/>
            <a:prstDash val="solid"/>
            <a:round/>
            <a:headEnd type="none" w="med" len="med"/>
            <a:tailEnd type="none" w="med" len="med"/>
          </a:ln>
          <a:effectLst/>
        </p:spPr>
        <p:txBody>
          <a:bodyPr rtlCol="0" anchor="ctr"/>
          <a:lstStyle/>
          <a:p>
            <a:pPr algn="ctr">
              <a:buNone/>
            </a:pPr>
            <a:endParaRPr lang="en-US"/>
          </a:p>
        </p:txBody>
      </p:sp>
      <p:sp>
        <p:nvSpPr>
          <p:cNvPr id="229" name="Rectangle 228">
            <a:extLst>
              <a:ext uri="{FF2B5EF4-FFF2-40B4-BE49-F238E27FC236}">
                <a16:creationId xmlns:a16="http://schemas.microsoft.com/office/drawing/2014/main" id="{30A7F8C5-4A15-459A-A10C-5AD57EEB6448}"/>
              </a:ext>
            </a:extLst>
          </p:cNvPr>
          <p:cNvSpPr/>
          <p:nvPr/>
        </p:nvSpPr>
        <p:spPr>
          <a:xfrm>
            <a:off x="2055417" y="4298682"/>
            <a:ext cx="2603598" cy="338554"/>
          </a:xfrm>
          <a:prstGeom prst="rect">
            <a:avLst/>
          </a:prstGeom>
        </p:spPr>
        <p:txBody>
          <a:bodyPr wrap="none">
            <a:spAutoFit/>
          </a:bodyPr>
          <a:lstStyle/>
          <a:p>
            <a:pPr>
              <a:buNone/>
            </a:pPr>
            <a:r>
              <a:rPr lang="en-US" sz="1600" b="1" dirty="0">
                <a:solidFill>
                  <a:schemeClr val="accent1"/>
                </a:solidFill>
              </a:rPr>
              <a:t>data analytics know-how</a:t>
            </a:r>
            <a:endParaRPr lang="en-US" sz="1600" dirty="0"/>
          </a:p>
        </p:txBody>
      </p:sp>
      <p:sp>
        <p:nvSpPr>
          <p:cNvPr id="231" name="Rectangle 230">
            <a:extLst>
              <a:ext uri="{FF2B5EF4-FFF2-40B4-BE49-F238E27FC236}">
                <a16:creationId xmlns:a16="http://schemas.microsoft.com/office/drawing/2014/main" id="{DC737769-819A-40A5-B3B0-683B7A8F4AA1}"/>
              </a:ext>
            </a:extLst>
          </p:cNvPr>
          <p:cNvSpPr/>
          <p:nvPr/>
        </p:nvSpPr>
        <p:spPr>
          <a:xfrm>
            <a:off x="7147178" y="1710738"/>
            <a:ext cx="2603598" cy="338554"/>
          </a:xfrm>
          <a:prstGeom prst="rect">
            <a:avLst/>
          </a:prstGeom>
        </p:spPr>
        <p:txBody>
          <a:bodyPr wrap="none">
            <a:spAutoFit/>
          </a:bodyPr>
          <a:lstStyle/>
          <a:p>
            <a:pPr>
              <a:buNone/>
            </a:pPr>
            <a:r>
              <a:rPr lang="en-US" sz="1600" b="1" dirty="0">
                <a:solidFill>
                  <a:schemeClr val="accent1"/>
                </a:solidFill>
              </a:rPr>
              <a:t>data analytics know-how</a:t>
            </a:r>
            <a:endParaRPr lang="en-US" sz="1600" dirty="0"/>
          </a:p>
        </p:txBody>
      </p:sp>
      <p:sp>
        <p:nvSpPr>
          <p:cNvPr id="233" name="Rectangle 232">
            <a:extLst>
              <a:ext uri="{FF2B5EF4-FFF2-40B4-BE49-F238E27FC236}">
                <a16:creationId xmlns:a16="http://schemas.microsoft.com/office/drawing/2014/main" id="{D2ABB2A0-BF34-4CA7-8069-9072F27A71F3}"/>
              </a:ext>
            </a:extLst>
          </p:cNvPr>
          <p:cNvSpPr/>
          <p:nvPr/>
        </p:nvSpPr>
        <p:spPr bwMode="auto">
          <a:xfrm>
            <a:off x="1589176" y="4425591"/>
            <a:ext cx="233908" cy="719903"/>
          </a:xfrm>
          <a:prstGeom prst="rect">
            <a:avLst/>
          </a:prstGeom>
          <a:solidFill>
            <a:schemeClr val="bg1"/>
          </a:solidFill>
          <a:ln w="3175" cap="flat" cmpd="sng" algn="ctr">
            <a:noFill/>
            <a:prstDash val="solid"/>
            <a:round/>
            <a:headEnd type="none" w="med" len="med"/>
            <a:tailEnd type="none" w="med" len="med"/>
          </a:ln>
          <a:effectLst/>
        </p:spPr>
        <p:txBody>
          <a:bodyPr rtlCol="0" anchor="ctr"/>
          <a:lstStyle/>
          <a:p>
            <a:pPr algn="ctr">
              <a:buNone/>
            </a:pPr>
            <a:endParaRPr lang="en-US"/>
          </a:p>
        </p:txBody>
      </p:sp>
      <p:sp>
        <p:nvSpPr>
          <p:cNvPr id="234" name="Rectangle 233">
            <a:extLst>
              <a:ext uri="{FF2B5EF4-FFF2-40B4-BE49-F238E27FC236}">
                <a16:creationId xmlns:a16="http://schemas.microsoft.com/office/drawing/2014/main" id="{2F946AF4-39CD-44EA-AA4E-C5D401DC40D2}"/>
              </a:ext>
            </a:extLst>
          </p:cNvPr>
          <p:cNvSpPr/>
          <p:nvPr/>
        </p:nvSpPr>
        <p:spPr>
          <a:xfrm>
            <a:off x="5098067" y="3952386"/>
            <a:ext cx="4970336" cy="612988"/>
          </a:xfrm>
          <a:prstGeom prst="rect">
            <a:avLst/>
          </a:prstGeom>
        </p:spPr>
        <p:txBody>
          <a:bodyPr wrap="none">
            <a:spAutoFit/>
          </a:bodyPr>
          <a:lstStyle/>
          <a:p>
            <a:pPr algn="ctr">
              <a:lnSpc>
                <a:spcPct val="110000"/>
              </a:lnSpc>
              <a:spcBef>
                <a:spcPct val="0"/>
              </a:spcBef>
              <a:buNone/>
            </a:pPr>
            <a:r>
              <a:rPr lang="en-US" sz="1600" b="1" dirty="0">
                <a:solidFill>
                  <a:schemeClr val="bg1">
                    <a:lumMod val="50000"/>
                  </a:schemeClr>
                </a:solidFill>
              </a:rPr>
              <a:t>domain know-how, </a:t>
            </a:r>
            <a:r>
              <a:rPr lang="en-US" sz="1600" b="1" dirty="0">
                <a:solidFill>
                  <a:schemeClr val="accent1"/>
                </a:solidFill>
              </a:rPr>
              <a:t>data analytics know-how,</a:t>
            </a:r>
            <a:endParaRPr lang="en-US" sz="1600" dirty="0"/>
          </a:p>
          <a:p>
            <a:pPr lvl="0" algn="ctr">
              <a:lnSpc>
                <a:spcPct val="110000"/>
              </a:lnSpc>
              <a:spcBef>
                <a:spcPct val="0"/>
              </a:spcBef>
              <a:buNone/>
            </a:pPr>
            <a:r>
              <a:rPr lang="en-US" sz="1600" b="1" dirty="0">
                <a:solidFill>
                  <a:schemeClr val="tx1">
                    <a:lumMod val="50000"/>
                    <a:lumOff val="50000"/>
                  </a:schemeClr>
                </a:solidFill>
              </a:rPr>
              <a:t>metallurgical know-how</a:t>
            </a:r>
            <a:r>
              <a:rPr lang="en-US" sz="1600" b="1" dirty="0">
                <a:solidFill>
                  <a:schemeClr val="bg1">
                    <a:lumMod val="50000"/>
                  </a:schemeClr>
                </a:solidFill>
              </a:rPr>
              <a:t>, automation know-how</a:t>
            </a:r>
          </a:p>
        </p:txBody>
      </p:sp>
      <p:sp>
        <p:nvSpPr>
          <p:cNvPr id="236" name="Right Brace 235">
            <a:extLst>
              <a:ext uri="{FF2B5EF4-FFF2-40B4-BE49-F238E27FC236}">
                <a16:creationId xmlns:a16="http://schemas.microsoft.com/office/drawing/2014/main" id="{0A856281-1E3C-4E77-B348-BDE26C7C4F5D}"/>
              </a:ext>
            </a:extLst>
          </p:cNvPr>
          <p:cNvSpPr/>
          <p:nvPr/>
        </p:nvSpPr>
        <p:spPr bwMode="auto">
          <a:xfrm rot="16200000">
            <a:off x="7491554" y="2366156"/>
            <a:ext cx="181426" cy="4693826"/>
          </a:xfrm>
          <a:prstGeom prst="rightBrace">
            <a:avLst/>
          </a:prstGeom>
          <a:noFill/>
          <a:ln w="3175" cap="flat" cmpd="sng" algn="ctr">
            <a:solidFill>
              <a:srgbClr val="000000"/>
            </a:solidFill>
            <a:prstDash val="solid"/>
            <a:round/>
            <a:headEnd type="none" w="med" len="med"/>
            <a:tailEnd type="none" w="med" len="med"/>
          </a:ln>
          <a:effectLst/>
        </p:spPr>
        <p:txBody>
          <a:bodyPr rtlCol="0" anchor="ctr"/>
          <a:lstStyle/>
          <a:p>
            <a:pPr algn="ctr">
              <a:buNone/>
            </a:pPr>
            <a:endParaRPr lang="en-US"/>
          </a:p>
        </p:txBody>
      </p:sp>
      <p:sp>
        <p:nvSpPr>
          <p:cNvPr id="4" name="Footer Placeholder 3">
            <a:extLst>
              <a:ext uri="{FF2B5EF4-FFF2-40B4-BE49-F238E27FC236}">
                <a16:creationId xmlns:a16="http://schemas.microsoft.com/office/drawing/2014/main" id="{EF05596F-ACEE-7D8F-6ED5-A4D9FB14DD9C}"/>
              </a:ext>
            </a:extLst>
          </p:cNvPr>
          <p:cNvSpPr>
            <a:spLocks noGrp="1"/>
          </p:cNvSpPr>
          <p:nvPr>
            <p:ph type="ftr" sz="quarter" idx="11"/>
          </p:nvPr>
        </p:nvSpPr>
        <p:spPr/>
        <p:txBody>
          <a:bodyPr/>
          <a:lstStyle/>
          <a:p>
            <a:r>
              <a:rPr lang="en-US" noProof="0" dirty="0"/>
              <a:t>Georg Weichhart / DT</a:t>
            </a:r>
          </a:p>
        </p:txBody>
      </p:sp>
      <p:sp>
        <p:nvSpPr>
          <p:cNvPr id="5" name="Date Placeholder 4">
            <a:extLst>
              <a:ext uri="{FF2B5EF4-FFF2-40B4-BE49-F238E27FC236}">
                <a16:creationId xmlns:a16="http://schemas.microsoft.com/office/drawing/2014/main" id="{87FF9A0E-29C5-DD4E-F8B6-DC360637BA1C}"/>
              </a:ext>
            </a:extLst>
          </p:cNvPr>
          <p:cNvSpPr>
            <a:spLocks noGrp="1"/>
          </p:cNvSpPr>
          <p:nvPr>
            <p:ph type="dt" sz="half" idx="10"/>
          </p:nvPr>
        </p:nvSpPr>
        <p:spPr/>
        <p:txBody>
          <a:bodyPr/>
          <a:lstStyle/>
          <a:p>
            <a:r>
              <a:rPr lang="en-US" noProof="0" dirty="0"/>
              <a:t>06.11.2024</a:t>
            </a:r>
          </a:p>
        </p:txBody>
      </p:sp>
      <p:sp>
        <p:nvSpPr>
          <p:cNvPr id="6" name="Foliennummernplatzhalter 19">
            <a:extLst>
              <a:ext uri="{FF2B5EF4-FFF2-40B4-BE49-F238E27FC236}">
                <a16:creationId xmlns:a16="http://schemas.microsoft.com/office/drawing/2014/main" id="{93D8F9F7-85A9-5816-F4ED-7297EB7DEAF2}"/>
              </a:ext>
            </a:extLst>
          </p:cNvPr>
          <p:cNvSpPr>
            <a:spLocks noGrp="1"/>
          </p:cNvSpPr>
          <p:nvPr>
            <p:ph type="sldNum" sz="quarter" idx="12"/>
          </p:nvPr>
        </p:nvSpPr>
        <p:spPr>
          <a:xfrm>
            <a:off x="11640616" y="6453000"/>
            <a:ext cx="191021" cy="252000"/>
          </a:xfrm>
        </p:spPr>
        <p:txBody>
          <a:bodyPr/>
          <a:lstStyle/>
          <a:p>
            <a:pPr algn="l" defTabSz="914400" fontAlgn="base">
              <a:spcBef>
                <a:spcPct val="50000"/>
              </a:spcBef>
              <a:spcAft>
                <a:spcPct val="0"/>
              </a:spcAft>
              <a:buClrTx/>
              <a:defRPr/>
            </a:pPr>
            <a:fld id="{9FAE0637-36FC-404C-8010-508C181E9E85}" type="slidenum">
              <a:rPr lang="en-US" smtClean="0">
                <a:solidFill>
                  <a:srgbClr val="0C2340"/>
                </a:solidFill>
                <a:latin typeface="Arial" panose="020B0604020202020204" pitchFamily="34" charset="0"/>
                <a:ea typeface="Arial Unicode MS" pitchFamily="34" charset="-128"/>
                <a:cs typeface="Arial" panose="020B0604020202020204" pitchFamily="34" charset="0"/>
              </a:rPr>
              <a:pPr algn="l" defTabSz="914400" fontAlgn="base">
                <a:spcBef>
                  <a:spcPct val="50000"/>
                </a:spcBef>
                <a:spcAft>
                  <a:spcPct val="0"/>
                </a:spcAft>
                <a:buClrTx/>
                <a:defRPr/>
              </a:pPr>
              <a:t>22</a:t>
            </a:fld>
            <a:endParaRPr lang="en-US" dirty="0">
              <a:solidFill>
                <a:srgbClr val="0C2340"/>
              </a:solidFill>
              <a:latin typeface="Arial" panose="020B0604020202020204" pitchFamily="34" charset="0"/>
              <a:ea typeface="Arial Unicode MS" pitchFamily="34" charset="-128"/>
              <a:cs typeface="Arial" panose="020B0604020202020204" pitchFamily="34" charset="0"/>
            </a:endParaRPr>
          </a:p>
        </p:txBody>
      </p:sp>
    </p:spTree>
    <p:extLst>
      <p:ext uri="{BB962C8B-B14F-4D97-AF65-F5344CB8AC3E}">
        <p14:creationId xmlns:p14="http://schemas.microsoft.com/office/powerpoint/2010/main" val="361589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11640616" y="6453000"/>
            <a:ext cx="191021" cy="252000"/>
          </a:xfrm>
        </p:spPr>
        <p:txBody>
          <a:bodyPr/>
          <a:lstStyle/>
          <a:p>
            <a:pPr algn="l" defTabSz="914400" fontAlgn="base">
              <a:spcBef>
                <a:spcPct val="50000"/>
              </a:spcBef>
              <a:spcAft>
                <a:spcPct val="0"/>
              </a:spcAft>
              <a:buClrTx/>
              <a:defRPr/>
            </a:pPr>
            <a:fld id="{9FAE0637-36FC-404C-8010-508C181E9E85}" type="slidenum">
              <a:rPr lang="en-US" smtClean="0">
                <a:solidFill>
                  <a:srgbClr val="0C2340"/>
                </a:solidFill>
                <a:latin typeface="Arial" panose="020B0604020202020204" pitchFamily="34" charset="0"/>
                <a:ea typeface="Arial Unicode MS" pitchFamily="34" charset="-128"/>
                <a:cs typeface="Arial" panose="020B0604020202020204" pitchFamily="34" charset="0"/>
              </a:rPr>
              <a:pPr algn="l" defTabSz="914400" fontAlgn="base">
                <a:spcBef>
                  <a:spcPct val="50000"/>
                </a:spcBef>
                <a:spcAft>
                  <a:spcPct val="0"/>
                </a:spcAft>
                <a:buClrTx/>
                <a:defRPr/>
              </a:pPr>
              <a:t>23</a:t>
            </a:fld>
            <a:endParaRPr lang="en-US" dirty="0">
              <a:solidFill>
                <a:srgbClr val="0C2340"/>
              </a:solidFill>
              <a:latin typeface="Arial" panose="020B0604020202020204" pitchFamily="34" charset="0"/>
              <a:ea typeface="Arial Unicode MS" pitchFamily="34" charset="-128"/>
              <a:cs typeface="Arial" panose="020B0604020202020204" pitchFamily="34" charset="0"/>
            </a:endParaRPr>
          </a:p>
        </p:txBody>
      </p:sp>
      <p:sp>
        <p:nvSpPr>
          <p:cNvPr id="3" name="Date Placeholder 2"/>
          <p:cNvSpPr>
            <a:spLocks noGrp="1"/>
          </p:cNvSpPr>
          <p:nvPr>
            <p:ph type="dt" sz="half" idx="10"/>
          </p:nvPr>
        </p:nvSpPr>
        <p:spPr/>
        <p:txBody>
          <a:bodyPr/>
          <a:lstStyle/>
          <a:p>
            <a:pPr defTabSz="914400" fontAlgn="base">
              <a:spcBef>
                <a:spcPct val="50000"/>
              </a:spcBef>
              <a:spcAft>
                <a:spcPct val="0"/>
              </a:spcAft>
              <a:buClrTx/>
              <a:defRPr/>
            </a:pPr>
            <a:r>
              <a:rPr lang="en-US" dirty="0">
                <a:solidFill>
                  <a:srgbClr val="0C2340"/>
                </a:solidFill>
                <a:latin typeface="Arial" panose="020B0604020202020204" pitchFamily="34" charset="0"/>
                <a:ea typeface="Arial Unicode MS" pitchFamily="34" charset="-128"/>
                <a:cs typeface="Arial" panose="020B0604020202020204" pitchFamily="34" charset="0"/>
              </a:rPr>
              <a:t>06.11.2024</a:t>
            </a:r>
          </a:p>
        </p:txBody>
      </p:sp>
      <p:sp>
        <p:nvSpPr>
          <p:cNvPr id="2" name="Title 1"/>
          <p:cNvSpPr>
            <a:spLocks noGrp="1"/>
          </p:cNvSpPr>
          <p:nvPr>
            <p:ph type="title"/>
          </p:nvPr>
        </p:nvSpPr>
        <p:spPr/>
        <p:txBody>
          <a:bodyPr>
            <a:normAutofit/>
          </a:bodyPr>
          <a:lstStyle/>
          <a:p>
            <a:r>
              <a:rPr lang="en-US" dirty="0"/>
              <a:t>Simulation: Digital Twins &amp; Metallurgical Models</a:t>
            </a:r>
          </a:p>
        </p:txBody>
      </p:sp>
      <p:sp>
        <p:nvSpPr>
          <p:cNvPr id="4" name="Text Placeholder 3">
            <a:extLst>
              <a:ext uri="{FF2B5EF4-FFF2-40B4-BE49-F238E27FC236}">
                <a16:creationId xmlns:a16="http://schemas.microsoft.com/office/drawing/2014/main" id="{53D5C764-C833-53EA-5685-E4D8B56C4144}"/>
              </a:ext>
            </a:extLst>
          </p:cNvPr>
          <p:cNvSpPr>
            <a:spLocks noGrp="1"/>
          </p:cNvSpPr>
          <p:nvPr>
            <p:ph type="body" sz="quarter" idx="13"/>
          </p:nvPr>
        </p:nvSpPr>
        <p:spPr/>
        <p:txBody>
          <a:bodyPr/>
          <a:lstStyle/>
          <a:p>
            <a:r>
              <a:rPr lang="en-US" dirty="0"/>
              <a:t>Megatrend Digitalization</a:t>
            </a:r>
          </a:p>
        </p:txBody>
      </p:sp>
      <p:pic>
        <p:nvPicPr>
          <p:cNvPr id="62" name="Grafik 61">
            <a:extLst>
              <a:ext uri="{FF2B5EF4-FFF2-40B4-BE49-F238E27FC236}">
                <a16:creationId xmlns:a16="http://schemas.microsoft.com/office/drawing/2014/main" id="{E8D263EC-0AA3-4862-AF2D-8E473B1CAAD6}"/>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991523" y="1783715"/>
            <a:ext cx="8178870" cy="4505570"/>
          </a:xfrm>
          <a:prstGeom prst="rect">
            <a:avLst/>
          </a:prstGeom>
        </p:spPr>
      </p:pic>
      <p:sp>
        <p:nvSpPr>
          <p:cNvPr id="6" name="Footer Placeholder 5">
            <a:extLst>
              <a:ext uri="{FF2B5EF4-FFF2-40B4-BE49-F238E27FC236}">
                <a16:creationId xmlns:a16="http://schemas.microsoft.com/office/drawing/2014/main" id="{73D6A3DF-517B-F03B-D241-B81CA8CD37EB}"/>
              </a:ext>
            </a:extLst>
          </p:cNvPr>
          <p:cNvSpPr>
            <a:spLocks noGrp="1"/>
          </p:cNvSpPr>
          <p:nvPr>
            <p:ph type="ftr" sz="quarter" idx="11"/>
          </p:nvPr>
        </p:nvSpPr>
        <p:spPr/>
        <p:txBody>
          <a:bodyPr/>
          <a:lstStyle/>
          <a:p>
            <a:r>
              <a:rPr lang="en-US" noProof="0" dirty="0"/>
              <a:t>Georg Weichhart / DT</a:t>
            </a:r>
          </a:p>
        </p:txBody>
      </p:sp>
    </p:spTree>
    <p:extLst>
      <p:ext uri="{BB962C8B-B14F-4D97-AF65-F5344CB8AC3E}">
        <p14:creationId xmlns:p14="http://schemas.microsoft.com/office/powerpoint/2010/main" val="27798129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0754A175-3EDC-44D7-95AD-BB35C49BE539}"/>
              </a:ext>
            </a:extLst>
          </p:cNvPr>
          <p:cNvSpPr>
            <a:spLocks noGrp="1"/>
          </p:cNvSpPr>
          <p:nvPr>
            <p:ph type="title"/>
          </p:nvPr>
        </p:nvSpPr>
        <p:spPr/>
        <p:txBody>
          <a:bodyPr>
            <a:normAutofit/>
          </a:bodyPr>
          <a:lstStyle/>
          <a:p>
            <a:r>
              <a:rPr lang="en-US" dirty="0"/>
              <a:t>Central Operation Cockpit for a Hot Strip Mill</a:t>
            </a:r>
          </a:p>
        </p:txBody>
      </p:sp>
      <p:sp>
        <p:nvSpPr>
          <p:cNvPr id="36" name="Rechteck 35">
            <a:extLst>
              <a:ext uri="{FF2B5EF4-FFF2-40B4-BE49-F238E27FC236}">
                <a16:creationId xmlns:a16="http://schemas.microsoft.com/office/drawing/2014/main" id="{6BDE5386-646D-4A10-AED7-CA20BD3F7B1E}"/>
              </a:ext>
            </a:extLst>
          </p:cNvPr>
          <p:cNvSpPr>
            <a:spLocks noChangeAspect="1"/>
          </p:cNvSpPr>
          <p:nvPr/>
        </p:nvSpPr>
        <p:spPr bwMode="auto">
          <a:xfrm>
            <a:off x="671716" y="1484784"/>
            <a:ext cx="10800476" cy="286575"/>
          </a:xfrm>
          <a:prstGeom prst="rect">
            <a:avLst/>
          </a:prstGeom>
          <a:solidFill>
            <a:schemeClr val="tx1"/>
          </a:solidFill>
          <a:ln>
            <a:noFill/>
          </a:ln>
          <a:effectLst/>
        </p:spPr>
        <p:txBody>
          <a:bodyPr rot="0" spcFirstLastPara="0" vertOverflow="overflow" horzOverflow="overflow" vert="horz" wrap="square" lIns="144000" tIns="72000" rIns="144000" bIns="72000" numCol="1" spcCol="72000" rtlCol="0" fromWordArt="0" anchor="ctr" anchorCtr="0" forceAA="0" compatLnSpc="1">
            <a:prstTxWarp prst="textNoShape">
              <a:avLst/>
            </a:prstTxWarp>
            <a:noAutofit/>
          </a:bodyPr>
          <a:lstStyle/>
          <a:p>
            <a:pPr algn="ctr">
              <a:lnSpc>
                <a:spcPct val="110000"/>
              </a:lnSpc>
              <a:spcBef>
                <a:spcPct val="0"/>
              </a:spcBef>
              <a:buFont typeface="Wingdings" charset="0"/>
              <a:buNone/>
            </a:pPr>
            <a:r>
              <a:rPr lang="en-US" sz="1400" b="1" dirty="0">
                <a:solidFill>
                  <a:schemeClr val="bg1"/>
                </a:solidFill>
              </a:rPr>
              <a:t>Classic Design</a:t>
            </a:r>
          </a:p>
        </p:txBody>
      </p:sp>
      <p:pic>
        <p:nvPicPr>
          <p:cNvPr id="37" name="Grafik 36">
            <a:extLst>
              <a:ext uri="{FF2B5EF4-FFF2-40B4-BE49-F238E27FC236}">
                <a16:creationId xmlns:a16="http://schemas.microsoft.com/office/drawing/2014/main" id="{8C83C031-00AC-46B7-9F71-C4A76548C5E3}"/>
              </a:ext>
            </a:extLst>
          </p:cNvPr>
          <p:cNvPicPr>
            <a:picLocks noChangeAspect="1"/>
          </p:cNvPicPr>
          <p:nvPr/>
        </p:nvPicPr>
        <p:blipFill rotWithShape="1">
          <a:blip r:embed="rId2"/>
          <a:srcRect l="4375" t="17057" r="14748" b="12802"/>
          <a:stretch/>
        </p:blipFill>
        <p:spPr>
          <a:xfrm>
            <a:off x="671716" y="1845231"/>
            <a:ext cx="2855695" cy="1031610"/>
          </a:xfrm>
          <a:prstGeom prst="rect">
            <a:avLst/>
          </a:prstGeom>
        </p:spPr>
      </p:pic>
      <p:pic>
        <p:nvPicPr>
          <p:cNvPr id="38" name="Grafik 37">
            <a:extLst>
              <a:ext uri="{FF2B5EF4-FFF2-40B4-BE49-F238E27FC236}">
                <a16:creationId xmlns:a16="http://schemas.microsoft.com/office/drawing/2014/main" id="{49750FEE-5C65-4E4B-8748-EF187F7CE973}"/>
              </a:ext>
            </a:extLst>
          </p:cNvPr>
          <p:cNvPicPr>
            <a:picLocks noChangeAspect="1"/>
          </p:cNvPicPr>
          <p:nvPr/>
        </p:nvPicPr>
        <p:blipFill>
          <a:blip r:embed="rId3"/>
          <a:stretch>
            <a:fillRect/>
          </a:stretch>
        </p:blipFill>
        <p:spPr>
          <a:xfrm>
            <a:off x="4014175" y="1792910"/>
            <a:ext cx="4115559" cy="1232865"/>
          </a:xfrm>
          <a:prstGeom prst="rect">
            <a:avLst/>
          </a:prstGeom>
        </p:spPr>
      </p:pic>
      <p:sp>
        <p:nvSpPr>
          <p:cNvPr id="39" name="Textfeld 38">
            <a:extLst>
              <a:ext uri="{FF2B5EF4-FFF2-40B4-BE49-F238E27FC236}">
                <a16:creationId xmlns:a16="http://schemas.microsoft.com/office/drawing/2014/main" id="{CF0A7994-566E-4A65-B572-2D9058C7818F}"/>
              </a:ext>
            </a:extLst>
          </p:cNvPr>
          <p:cNvSpPr txBox="1"/>
          <p:nvPr/>
        </p:nvSpPr>
        <p:spPr>
          <a:xfrm>
            <a:off x="8694302" y="1913740"/>
            <a:ext cx="3162338" cy="787564"/>
          </a:xfrm>
          <a:prstGeom prst="rect">
            <a:avLst/>
          </a:prstGeom>
          <a:noFill/>
        </p:spPr>
        <p:txBody>
          <a:bodyPr wrap="square" lIns="96000" tIns="96000" rIns="96000" bIns="96000" rtlCol="0">
            <a:spAutoFit/>
          </a:bodyPr>
          <a:lstStyle/>
          <a:p>
            <a:pPr marL="228594" indent="-228594">
              <a:lnSpc>
                <a:spcPct val="110000"/>
              </a:lnSpc>
              <a:spcBef>
                <a:spcPts val="0"/>
              </a:spcBef>
              <a:buClr>
                <a:srgbClr val="E87722"/>
              </a:buClr>
            </a:pPr>
            <a:r>
              <a:rPr lang="en-US" sz="1200" dirty="0"/>
              <a:t>Direct view to each plant area</a:t>
            </a:r>
          </a:p>
          <a:p>
            <a:pPr marL="228594" indent="-228594">
              <a:lnSpc>
                <a:spcPct val="110000"/>
              </a:lnSpc>
              <a:spcBef>
                <a:spcPts val="0"/>
              </a:spcBef>
              <a:buClr>
                <a:srgbClr val="E87722"/>
              </a:buClr>
            </a:pPr>
            <a:r>
              <a:rPr lang="en-US" sz="1200" dirty="0"/>
              <a:t>Camera view in critical plant areas</a:t>
            </a:r>
          </a:p>
          <a:p>
            <a:pPr marL="228594" indent="-228594">
              <a:lnSpc>
                <a:spcPct val="110000"/>
              </a:lnSpc>
              <a:spcBef>
                <a:spcPts val="0"/>
              </a:spcBef>
              <a:buClr>
                <a:srgbClr val="E87722"/>
              </a:buClr>
            </a:pPr>
            <a:r>
              <a:rPr lang="en-US" sz="1200" dirty="0"/>
              <a:t>Operation pulpit in each plant area</a:t>
            </a:r>
          </a:p>
        </p:txBody>
      </p:sp>
      <p:sp>
        <p:nvSpPr>
          <p:cNvPr id="40" name="Rechteck 39">
            <a:extLst>
              <a:ext uri="{FF2B5EF4-FFF2-40B4-BE49-F238E27FC236}">
                <a16:creationId xmlns:a16="http://schemas.microsoft.com/office/drawing/2014/main" id="{B68DD5A9-E59C-49CF-AEE6-3176C4001A4F}"/>
              </a:ext>
            </a:extLst>
          </p:cNvPr>
          <p:cNvSpPr/>
          <p:nvPr/>
        </p:nvSpPr>
        <p:spPr bwMode="auto">
          <a:xfrm>
            <a:off x="671716" y="3080585"/>
            <a:ext cx="10800476" cy="286575"/>
          </a:xfrm>
          <a:prstGeom prst="rect">
            <a:avLst/>
          </a:prstGeom>
          <a:solidFill>
            <a:schemeClr val="tx1"/>
          </a:solidFill>
          <a:ln>
            <a:noFill/>
          </a:ln>
          <a:effectLst/>
        </p:spPr>
        <p:txBody>
          <a:bodyPr rot="0" spcFirstLastPara="0" vertOverflow="overflow" horzOverflow="overflow" vert="horz" wrap="square" lIns="144000" tIns="72000" rIns="144000" bIns="72000" numCol="1" spcCol="72000" rtlCol="0" fromWordArt="0" anchor="ctr" anchorCtr="0" forceAA="0" compatLnSpc="1">
            <a:prstTxWarp prst="textNoShape">
              <a:avLst/>
            </a:prstTxWarp>
            <a:noAutofit/>
          </a:bodyPr>
          <a:lstStyle/>
          <a:p>
            <a:pPr algn="ctr">
              <a:lnSpc>
                <a:spcPct val="110000"/>
              </a:lnSpc>
              <a:spcBef>
                <a:spcPct val="0"/>
              </a:spcBef>
              <a:buFont typeface="Wingdings" charset="0"/>
              <a:buNone/>
            </a:pPr>
            <a:r>
              <a:rPr lang="en-US" sz="1400" b="1" dirty="0">
                <a:solidFill>
                  <a:schemeClr val="bg1"/>
                </a:solidFill>
              </a:rPr>
              <a:t>Central Control Room</a:t>
            </a:r>
          </a:p>
        </p:txBody>
      </p:sp>
      <p:grpSp>
        <p:nvGrpSpPr>
          <p:cNvPr id="41" name="Gruppieren 40">
            <a:extLst>
              <a:ext uri="{FF2B5EF4-FFF2-40B4-BE49-F238E27FC236}">
                <a16:creationId xmlns:a16="http://schemas.microsoft.com/office/drawing/2014/main" id="{430FCBB4-BCB9-4C58-A025-89EE330E410E}"/>
              </a:ext>
            </a:extLst>
          </p:cNvPr>
          <p:cNvGrpSpPr/>
          <p:nvPr/>
        </p:nvGrpSpPr>
        <p:grpSpPr>
          <a:xfrm>
            <a:off x="671716" y="3504799"/>
            <a:ext cx="2918995" cy="1029707"/>
            <a:chOff x="390806" y="2053505"/>
            <a:chExt cx="7157594" cy="3080883"/>
          </a:xfrm>
        </p:grpSpPr>
        <p:pic>
          <p:nvPicPr>
            <p:cNvPr id="54" name="Grafik 53">
              <a:extLst>
                <a:ext uri="{FF2B5EF4-FFF2-40B4-BE49-F238E27FC236}">
                  <a16:creationId xmlns:a16="http://schemas.microsoft.com/office/drawing/2014/main" id="{2D3795CF-9027-4D5D-9F2E-A261E28BA681}"/>
                </a:ext>
              </a:extLst>
            </p:cNvPr>
            <p:cNvPicPr>
              <a:picLocks noChangeAspect="1"/>
            </p:cNvPicPr>
            <p:nvPr/>
          </p:nvPicPr>
          <p:blipFill rotWithShape="1">
            <a:blip r:embed="rId4"/>
            <a:srcRect t="9897" r="14489"/>
            <a:stretch/>
          </p:blipFill>
          <p:spPr>
            <a:xfrm>
              <a:off x="390806" y="2053505"/>
              <a:ext cx="7157594" cy="3080883"/>
            </a:xfrm>
            <a:prstGeom prst="rect">
              <a:avLst/>
            </a:prstGeom>
          </p:spPr>
        </p:pic>
        <p:pic>
          <p:nvPicPr>
            <p:cNvPr id="55" name="Grafik 54">
              <a:extLst>
                <a:ext uri="{FF2B5EF4-FFF2-40B4-BE49-F238E27FC236}">
                  <a16:creationId xmlns:a16="http://schemas.microsoft.com/office/drawing/2014/main" id="{E5306A02-781A-4420-B3DA-9B7186B24C20}"/>
                </a:ext>
              </a:extLst>
            </p:cNvPr>
            <p:cNvPicPr>
              <a:picLocks noChangeAspect="1"/>
            </p:cNvPicPr>
            <p:nvPr/>
          </p:nvPicPr>
          <p:blipFill rotWithShape="1">
            <a:blip r:embed="rId5"/>
            <a:srcRect t="-22693"/>
            <a:stretch/>
          </p:blipFill>
          <p:spPr>
            <a:xfrm>
              <a:off x="1177935" y="2209464"/>
              <a:ext cx="5001492" cy="2768965"/>
            </a:xfrm>
            <a:prstGeom prst="rect">
              <a:avLst/>
            </a:prstGeom>
          </p:spPr>
        </p:pic>
      </p:grpSp>
      <p:pic>
        <p:nvPicPr>
          <p:cNvPr id="42" name="Grafik 41">
            <a:extLst>
              <a:ext uri="{FF2B5EF4-FFF2-40B4-BE49-F238E27FC236}">
                <a16:creationId xmlns:a16="http://schemas.microsoft.com/office/drawing/2014/main" id="{95FD13F9-911B-4EFD-9321-07535A235837}"/>
              </a:ext>
            </a:extLst>
          </p:cNvPr>
          <p:cNvPicPr>
            <a:picLocks noChangeAspect="1"/>
          </p:cNvPicPr>
          <p:nvPr/>
        </p:nvPicPr>
        <p:blipFill>
          <a:blip r:embed="rId6"/>
          <a:stretch>
            <a:fillRect/>
          </a:stretch>
        </p:blipFill>
        <p:spPr>
          <a:xfrm>
            <a:off x="4363602" y="3476786"/>
            <a:ext cx="3416705" cy="1131725"/>
          </a:xfrm>
          <a:prstGeom prst="rect">
            <a:avLst/>
          </a:prstGeom>
        </p:spPr>
      </p:pic>
      <p:sp>
        <p:nvSpPr>
          <p:cNvPr id="43" name="Textfeld 42">
            <a:extLst>
              <a:ext uri="{FF2B5EF4-FFF2-40B4-BE49-F238E27FC236}">
                <a16:creationId xmlns:a16="http://schemas.microsoft.com/office/drawing/2014/main" id="{E704C29D-0E27-4E78-AB83-594315D30B3F}"/>
              </a:ext>
            </a:extLst>
          </p:cNvPr>
          <p:cNvSpPr txBox="1"/>
          <p:nvPr/>
        </p:nvSpPr>
        <p:spPr>
          <a:xfrm>
            <a:off x="8694301" y="3476786"/>
            <a:ext cx="3140915" cy="1396961"/>
          </a:xfrm>
          <a:prstGeom prst="rect">
            <a:avLst/>
          </a:prstGeom>
          <a:noFill/>
        </p:spPr>
        <p:txBody>
          <a:bodyPr wrap="square" lIns="96000" tIns="96000" rIns="96000" bIns="96000" rtlCol="0">
            <a:spAutoFit/>
          </a:bodyPr>
          <a:lstStyle/>
          <a:p>
            <a:pPr marL="228594" indent="-228594">
              <a:lnSpc>
                <a:spcPct val="110000"/>
              </a:lnSpc>
              <a:spcBef>
                <a:spcPts val="0"/>
              </a:spcBef>
              <a:buClr>
                <a:srgbClr val="E87722"/>
              </a:buClr>
            </a:pPr>
            <a:r>
              <a:rPr lang="en-US" sz="1200" dirty="0"/>
              <a:t>Integration into single pulpit</a:t>
            </a:r>
          </a:p>
          <a:p>
            <a:pPr marL="228594" indent="-228594">
              <a:lnSpc>
                <a:spcPct val="110000"/>
              </a:lnSpc>
              <a:spcBef>
                <a:spcPts val="0"/>
              </a:spcBef>
              <a:buClr>
                <a:srgbClr val="E87722"/>
              </a:buClr>
            </a:pPr>
            <a:r>
              <a:rPr lang="en-US" sz="1200" dirty="0"/>
              <a:t>Data interoperability</a:t>
            </a:r>
          </a:p>
          <a:p>
            <a:pPr marL="228594" indent="-228594">
              <a:lnSpc>
                <a:spcPct val="110000"/>
              </a:lnSpc>
              <a:spcBef>
                <a:spcPts val="0"/>
              </a:spcBef>
              <a:buClr>
                <a:srgbClr val="E87722"/>
              </a:buClr>
            </a:pPr>
            <a:r>
              <a:rPr lang="en-US" sz="1200" dirty="0"/>
              <a:t>too many monitors and operating elements </a:t>
            </a:r>
          </a:p>
          <a:p>
            <a:pPr marL="228594" indent="-228594">
              <a:lnSpc>
                <a:spcPct val="110000"/>
              </a:lnSpc>
              <a:spcBef>
                <a:spcPts val="0"/>
              </a:spcBef>
              <a:buClr>
                <a:srgbClr val="E87722"/>
              </a:buClr>
            </a:pPr>
            <a:endParaRPr lang="en-US" sz="1200" dirty="0"/>
          </a:p>
          <a:p>
            <a:pPr marL="228594" indent="-228594">
              <a:lnSpc>
                <a:spcPct val="110000"/>
              </a:lnSpc>
              <a:spcBef>
                <a:spcPts val="0"/>
              </a:spcBef>
              <a:buClr>
                <a:srgbClr val="E87722"/>
              </a:buClr>
            </a:pPr>
            <a:endParaRPr lang="en-US" sz="1200" dirty="0"/>
          </a:p>
        </p:txBody>
      </p:sp>
      <p:sp>
        <p:nvSpPr>
          <p:cNvPr id="44" name="Rechteck 43">
            <a:extLst>
              <a:ext uri="{FF2B5EF4-FFF2-40B4-BE49-F238E27FC236}">
                <a16:creationId xmlns:a16="http://schemas.microsoft.com/office/drawing/2014/main" id="{76D1201D-146F-4A3C-932C-3B02BE81C23F}"/>
              </a:ext>
            </a:extLst>
          </p:cNvPr>
          <p:cNvSpPr/>
          <p:nvPr/>
        </p:nvSpPr>
        <p:spPr bwMode="auto">
          <a:xfrm>
            <a:off x="671716" y="4707042"/>
            <a:ext cx="10800476" cy="286575"/>
          </a:xfrm>
          <a:prstGeom prst="rect">
            <a:avLst/>
          </a:prstGeom>
          <a:solidFill>
            <a:schemeClr val="tx1"/>
          </a:solidFill>
          <a:ln>
            <a:noFill/>
          </a:ln>
          <a:effectLst/>
        </p:spPr>
        <p:txBody>
          <a:bodyPr rot="0" spcFirstLastPara="0" vertOverflow="overflow" horzOverflow="overflow" vert="horz" wrap="square" lIns="144000" tIns="72000" rIns="144000" bIns="72000" numCol="1" spcCol="72000" rtlCol="0" fromWordArt="0" anchor="ctr" anchorCtr="0" forceAA="0" compatLnSpc="1">
            <a:prstTxWarp prst="textNoShape">
              <a:avLst/>
            </a:prstTxWarp>
            <a:noAutofit/>
          </a:bodyPr>
          <a:lstStyle/>
          <a:p>
            <a:pPr algn="ctr">
              <a:lnSpc>
                <a:spcPct val="110000"/>
              </a:lnSpc>
              <a:spcBef>
                <a:spcPct val="0"/>
              </a:spcBef>
              <a:buFont typeface="Wingdings" charset="0"/>
              <a:buNone/>
            </a:pPr>
            <a:r>
              <a:rPr lang="en-US" sz="1400" b="1" dirty="0">
                <a:solidFill>
                  <a:schemeClr val="bg1"/>
                </a:solidFill>
              </a:rPr>
              <a:t>Central Operation Cockpit</a:t>
            </a:r>
          </a:p>
        </p:txBody>
      </p:sp>
      <p:grpSp>
        <p:nvGrpSpPr>
          <p:cNvPr id="45" name="Gruppieren 44">
            <a:extLst>
              <a:ext uri="{FF2B5EF4-FFF2-40B4-BE49-F238E27FC236}">
                <a16:creationId xmlns:a16="http://schemas.microsoft.com/office/drawing/2014/main" id="{7CF104AA-9624-4514-8012-1B6E506EFDD2}"/>
              </a:ext>
            </a:extLst>
          </p:cNvPr>
          <p:cNvGrpSpPr/>
          <p:nvPr/>
        </p:nvGrpSpPr>
        <p:grpSpPr>
          <a:xfrm>
            <a:off x="703682" y="5068561"/>
            <a:ext cx="2823728" cy="1120841"/>
            <a:chOff x="390806" y="2053505"/>
            <a:chExt cx="7157594" cy="3080883"/>
          </a:xfrm>
        </p:grpSpPr>
        <p:pic>
          <p:nvPicPr>
            <p:cNvPr id="52" name="Grafik 51">
              <a:extLst>
                <a:ext uri="{FF2B5EF4-FFF2-40B4-BE49-F238E27FC236}">
                  <a16:creationId xmlns:a16="http://schemas.microsoft.com/office/drawing/2014/main" id="{69379947-DFC6-4F7B-8F8A-46D564FCF038}"/>
                </a:ext>
              </a:extLst>
            </p:cNvPr>
            <p:cNvPicPr>
              <a:picLocks noChangeAspect="1"/>
            </p:cNvPicPr>
            <p:nvPr/>
          </p:nvPicPr>
          <p:blipFill rotWithShape="1">
            <a:blip r:embed="rId4"/>
            <a:srcRect t="9897" r="14489"/>
            <a:stretch/>
          </p:blipFill>
          <p:spPr>
            <a:xfrm>
              <a:off x="390806" y="2053505"/>
              <a:ext cx="7157594" cy="3080883"/>
            </a:xfrm>
            <a:prstGeom prst="rect">
              <a:avLst/>
            </a:prstGeom>
          </p:spPr>
        </p:pic>
        <p:pic>
          <p:nvPicPr>
            <p:cNvPr id="53" name="Grafik 52">
              <a:extLst>
                <a:ext uri="{FF2B5EF4-FFF2-40B4-BE49-F238E27FC236}">
                  <a16:creationId xmlns:a16="http://schemas.microsoft.com/office/drawing/2014/main" id="{ED8D50D9-8B51-434F-98C0-520B822F8B01}"/>
                </a:ext>
              </a:extLst>
            </p:cNvPr>
            <p:cNvPicPr>
              <a:picLocks noChangeAspect="1"/>
            </p:cNvPicPr>
            <p:nvPr/>
          </p:nvPicPr>
          <p:blipFill rotWithShape="1">
            <a:blip r:embed="rId5"/>
            <a:srcRect t="-22693"/>
            <a:stretch/>
          </p:blipFill>
          <p:spPr>
            <a:xfrm>
              <a:off x="1177935" y="2209464"/>
              <a:ext cx="5001492" cy="2768965"/>
            </a:xfrm>
            <a:prstGeom prst="rect">
              <a:avLst/>
            </a:prstGeom>
          </p:spPr>
        </p:pic>
      </p:grpSp>
      <p:pic>
        <p:nvPicPr>
          <p:cNvPr id="46" name="Grafik 45">
            <a:extLst>
              <a:ext uri="{FF2B5EF4-FFF2-40B4-BE49-F238E27FC236}">
                <a16:creationId xmlns:a16="http://schemas.microsoft.com/office/drawing/2014/main" id="{9A11263C-F860-40EB-9B77-464C69A9213C}"/>
              </a:ext>
            </a:extLst>
          </p:cNvPr>
          <p:cNvPicPr>
            <a:picLocks noChangeAspect="1"/>
          </p:cNvPicPr>
          <p:nvPr/>
        </p:nvPicPr>
        <p:blipFill>
          <a:blip r:embed="rId7"/>
          <a:stretch>
            <a:fillRect/>
          </a:stretch>
        </p:blipFill>
        <p:spPr>
          <a:xfrm>
            <a:off x="5278497" y="5068559"/>
            <a:ext cx="1586915" cy="1240761"/>
          </a:xfrm>
          <a:prstGeom prst="rect">
            <a:avLst/>
          </a:prstGeom>
          <a:ln w="25400">
            <a:solidFill>
              <a:srgbClr val="E87722"/>
            </a:solidFill>
          </a:ln>
        </p:spPr>
      </p:pic>
      <p:pic>
        <p:nvPicPr>
          <p:cNvPr id="47" name="Grafik 46">
            <a:extLst>
              <a:ext uri="{FF2B5EF4-FFF2-40B4-BE49-F238E27FC236}">
                <a16:creationId xmlns:a16="http://schemas.microsoft.com/office/drawing/2014/main" id="{F0CCD460-2445-4F81-AA60-196D55358997}"/>
              </a:ext>
            </a:extLst>
          </p:cNvPr>
          <p:cNvPicPr>
            <a:picLocks noChangeAspect="1"/>
          </p:cNvPicPr>
          <p:nvPr/>
        </p:nvPicPr>
        <p:blipFill rotWithShape="1">
          <a:blip r:embed="rId2"/>
          <a:srcRect l="51953" t="17057" r="25130" b="12802"/>
          <a:stretch/>
        </p:blipFill>
        <p:spPr>
          <a:xfrm>
            <a:off x="2351709" y="3447498"/>
            <a:ext cx="807604" cy="847595"/>
          </a:xfrm>
          <a:prstGeom prst="rect">
            <a:avLst/>
          </a:prstGeom>
        </p:spPr>
      </p:pic>
      <p:pic>
        <p:nvPicPr>
          <p:cNvPr id="48" name="Grafik 47">
            <a:extLst>
              <a:ext uri="{FF2B5EF4-FFF2-40B4-BE49-F238E27FC236}">
                <a16:creationId xmlns:a16="http://schemas.microsoft.com/office/drawing/2014/main" id="{030BA666-266D-4456-8450-B3F7967D5A07}"/>
              </a:ext>
            </a:extLst>
          </p:cNvPr>
          <p:cNvPicPr>
            <a:picLocks noChangeAspect="1"/>
          </p:cNvPicPr>
          <p:nvPr/>
        </p:nvPicPr>
        <p:blipFill>
          <a:blip r:embed="rId8"/>
          <a:stretch>
            <a:fillRect/>
          </a:stretch>
        </p:blipFill>
        <p:spPr>
          <a:xfrm>
            <a:off x="1920311" y="4123082"/>
            <a:ext cx="407930" cy="162475"/>
          </a:xfrm>
          <a:prstGeom prst="rect">
            <a:avLst/>
          </a:prstGeom>
        </p:spPr>
      </p:pic>
      <p:pic>
        <p:nvPicPr>
          <p:cNvPr id="49" name="Grafik 48">
            <a:extLst>
              <a:ext uri="{FF2B5EF4-FFF2-40B4-BE49-F238E27FC236}">
                <a16:creationId xmlns:a16="http://schemas.microsoft.com/office/drawing/2014/main" id="{D975DAD3-0989-4377-8327-4CBCB0E1787A}"/>
              </a:ext>
            </a:extLst>
          </p:cNvPr>
          <p:cNvPicPr>
            <a:picLocks noChangeAspect="1"/>
          </p:cNvPicPr>
          <p:nvPr/>
        </p:nvPicPr>
        <p:blipFill>
          <a:blip r:embed="rId9"/>
          <a:stretch>
            <a:fillRect/>
          </a:stretch>
        </p:blipFill>
        <p:spPr>
          <a:xfrm>
            <a:off x="1863195" y="4253102"/>
            <a:ext cx="568001" cy="277647"/>
          </a:xfrm>
          <a:prstGeom prst="rect">
            <a:avLst/>
          </a:prstGeom>
        </p:spPr>
      </p:pic>
      <p:sp>
        <p:nvSpPr>
          <p:cNvPr id="50" name="Pfeil: nach unten 49">
            <a:extLst>
              <a:ext uri="{FF2B5EF4-FFF2-40B4-BE49-F238E27FC236}">
                <a16:creationId xmlns:a16="http://schemas.microsoft.com/office/drawing/2014/main" id="{B030021F-24C6-45ED-89C3-606ECBCE1BEF}"/>
              </a:ext>
            </a:extLst>
          </p:cNvPr>
          <p:cNvSpPr/>
          <p:nvPr/>
        </p:nvSpPr>
        <p:spPr bwMode="auto">
          <a:xfrm>
            <a:off x="8147427" y="2323052"/>
            <a:ext cx="468853" cy="3393199"/>
          </a:xfrm>
          <a:prstGeom prst="downArrow">
            <a:avLst/>
          </a:prstGeom>
          <a:solidFill>
            <a:schemeClr val="accent1"/>
          </a:solidFill>
          <a:ln>
            <a:noFill/>
          </a:ln>
          <a:effectLst/>
        </p:spPr>
        <p:txBody>
          <a:bodyPr rot="0" spcFirstLastPara="0" vertOverflow="overflow" horzOverflow="overflow" vert="horz" wrap="square" lIns="144000" tIns="72000" rIns="144000" bIns="72000" numCol="1" spcCol="72000" rtlCol="0" fromWordArt="0" anchor="ctr" anchorCtr="0" forceAA="0" compatLnSpc="1">
            <a:prstTxWarp prst="textNoShape">
              <a:avLst/>
            </a:prstTxWarp>
            <a:noAutofit/>
          </a:bodyPr>
          <a:lstStyle/>
          <a:p>
            <a:pPr algn="ctr">
              <a:lnSpc>
                <a:spcPct val="110000"/>
              </a:lnSpc>
              <a:spcBef>
                <a:spcPct val="0"/>
              </a:spcBef>
              <a:buFont typeface="Wingdings" charset="0"/>
              <a:buNone/>
            </a:pPr>
            <a:endParaRPr lang="en-US" sz="2133" b="1" dirty="0"/>
          </a:p>
        </p:txBody>
      </p:sp>
      <p:sp>
        <p:nvSpPr>
          <p:cNvPr id="51" name="Textfeld 50">
            <a:extLst>
              <a:ext uri="{FF2B5EF4-FFF2-40B4-BE49-F238E27FC236}">
                <a16:creationId xmlns:a16="http://schemas.microsoft.com/office/drawing/2014/main" id="{CE2CBE6D-0157-481A-830E-C67135B32795}"/>
              </a:ext>
            </a:extLst>
          </p:cNvPr>
          <p:cNvSpPr txBox="1"/>
          <p:nvPr/>
        </p:nvSpPr>
        <p:spPr>
          <a:xfrm>
            <a:off x="8694298" y="5062777"/>
            <a:ext cx="2999928" cy="787564"/>
          </a:xfrm>
          <a:prstGeom prst="rect">
            <a:avLst/>
          </a:prstGeom>
          <a:noFill/>
        </p:spPr>
        <p:txBody>
          <a:bodyPr wrap="square" lIns="96000" tIns="96000" rIns="96000" bIns="96000" rtlCol="0">
            <a:spAutoFit/>
          </a:bodyPr>
          <a:lstStyle/>
          <a:p>
            <a:pPr marL="228594" indent="-228594">
              <a:lnSpc>
                <a:spcPct val="110000"/>
              </a:lnSpc>
              <a:spcBef>
                <a:spcPts val="0"/>
              </a:spcBef>
              <a:buClr>
                <a:srgbClr val="E87722"/>
              </a:buClr>
            </a:pPr>
            <a:r>
              <a:rPr lang="en-US" sz="1200" dirty="0" err="1"/>
              <a:t>Ergonomical</a:t>
            </a:r>
            <a:r>
              <a:rPr lang="en-US" sz="1200" dirty="0"/>
              <a:t> Re-Design</a:t>
            </a:r>
          </a:p>
          <a:p>
            <a:pPr marL="228594" indent="-228594">
              <a:lnSpc>
                <a:spcPct val="110000"/>
              </a:lnSpc>
              <a:spcBef>
                <a:spcPts val="0"/>
              </a:spcBef>
              <a:buClr>
                <a:srgbClr val="E87722"/>
              </a:buClr>
            </a:pPr>
            <a:r>
              <a:rPr lang="en-US" sz="1200" dirty="0"/>
              <a:t>Intelligent Operator Guidance</a:t>
            </a:r>
          </a:p>
          <a:p>
            <a:pPr marL="228594" indent="-228594">
              <a:lnSpc>
                <a:spcPct val="110000"/>
              </a:lnSpc>
              <a:spcBef>
                <a:spcPts val="0"/>
              </a:spcBef>
              <a:buClr>
                <a:srgbClr val="E87722"/>
              </a:buClr>
            </a:pPr>
            <a:r>
              <a:rPr lang="en-US" sz="1200" dirty="0"/>
              <a:t>Remote Operation Capability</a:t>
            </a:r>
          </a:p>
        </p:txBody>
      </p:sp>
      <p:sp>
        <p:nvSpPr>
          <p:cNvPr id="56" name="Datumsplatzhalter 55">
            <a:extLst>
              <a:ext uri="{FF2B5EF4-FFF2-40B4-BE49-F238E27FC236}">
                <a16:creationId xmlns:a16="http://schemas.microsoft.com/office/drawing/2014/main" id="{B0592E75-448C-4B4C-A3C1-05AF68391B30}"/>
              </a:ext>
            </a:extLst>
          </p:cNvPr>
          <p:cNvSpPr>
            <a:spLocks noGrp="1"/>
          </p:cNvSpPr>
          <p:nvPr>
            <p:ph type="dt" sz="half" idx="10"/>
          </p:nvPr>
        </p:nvSpPr>
        <p:spPr/>
        <p:txBody>
          <a:bodyPr/>
          <a:lstStyle/>
          <a:p>
            <a:r>
              <a:rPr lang="en-US" dirty="0"/>
              <a:t>06.11.2024</a:t>
            </a:r>
          </a:p>
        </p:txBody>
      </p:sp>
      <p:sp>
        <p:nvSpPr>
          <p:cNvPr id="57" name="Foliennummernplatzhalter 56">
            <a:extLst>
              <a:ext uri="{FF2B5EF4-FFF2-40B4-BE49-F238E27FC236}">
                <a16:creationId xmlns:a16="http://schemas.microsoft.com/office/drawing/2014/main" id="{0EF9B1B8-E3BB-4F6C-A51B-E7BAB9775728}"/>
              </a:ext>
            </a:extLst>
          </p:cNvPr>
          <p:cNvSpPr>
            <a:spLocks noGrp="1"/>
          </p:cNvSpPr>
          <p:nvPr>
            <p:ph type="sldNum" sz="quarter" idx="12"/>
          </p:nvPr>
        </p:nvSpPr>
        <p:spPr/>
        <p:txBody>
          <a:bodyPr/>
          <a:lstStyle/>
          <a:p>
            <a:fld id="{9FAE0637-36FC-404C-8010-508C181E9E85}" type="slidenum">
              <a:rPr lang="en-US" smtClean="0"/>
              <a:pPr/>
              <a:t>24</a:t>
            </a:fld>
            <a:endParaRPr lang="en-US" dirty="0"/>
          </a:p>
        </p:txBody>
      </p:sp>
      <p:sp>
        <p:nvSpPr>
          <p:cNvPr id="2" name="Fußzeilenplatzhalter 1">
            <a:extLst>
              <a:ext uri="{FF2B5EF4-FFF2-40B4-BE49-F238E27FC236}">
                <a16:creationId xmlns:a16="http://schemas.microsoft.com/office/drawing/2014/main" id="{31F7D4BA-6089-4FAD-998A-E6D4934C3514}"/>
              </a:ext>
            </a:extLst>
          </p:cNvPr>
          <p:cNvSpPr>
            <a:spLocks noGrp="1"/>
          </p:cNvSpPr>
          <p:nvPr>
            <p:ph type="ftr" sz="quarter" idx="11"/>
          </p:nvPr>
        </p:nvSpPr>
        <p:spPr/>
        <p:txBody>
          <a:bodyPr/>
          <a:lstStyle/>
          <a:p>
            <a:r>
              <a:rPr lang="en-US" dirty="0"/>
              <a:t>Georg Weichhart / DT</a:t>
            </a:r>
          </a:p>
        </p:txBody>
      </p:sp>
      <p:sp>
        <p:nvSpPr>
          <p:cNvPr id="3" name="Textplatzhalter 5">
            <a:extLst>
              <a:ext uri="{FF2B5EF4-FFF2-40B4-BE49-F238E27FC236}">
                <a16:creationId xmlns:a16="http://schemas.microsoft.com/office/drawing/2014/main" id="{61F9C87E-106C-865F-9409-D5DAAD3096A7}"/>
              </a:ext>
            </a:extLst>
          </p:cNvPr>
          <p:cNvSpPr txBox="1">
            <a:spLocks/>
          </p:cNvSpPr>
          <p:nvPr/>
        </p:nvSpPr>
        <p:spPr>
          <a:xfrm>
            <a:off x="360000" y="360000"/>
            <a:ext cx="7549200" cy="258763"/>
          </a:xfrm>
          <a:prstGeom prst="rect">
            <a:avLst/>
          </a:prstGeom>
        </p:spPr>
        <p:txBody>
          <a:bodyPr/>
          <a:lstStyle>
            <a:lvl1pPr marL="179388" indent="-179388" algn="l" defTabSz="914400" rtl="0" eaLnBrk="1" latinLnBrk="0" hangingPunct="1">
              <a:lnSpc>
                <a:spcPct val="100000"/>
              </a:lnSpc>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1pPr>
            <a:lvl2pPr marL="360363" indent="-180975" algn="l" defTabSz="914400" rtl="0" eaLnBrk="1" latinLnBrk="0" hangingPunct="1">
              <a:lnSpc>
                <a:spcPct val="100000"/>
              </a:lnSpc>
              <a:spcBef>
                <a:spcPts val="500"/>
              </a:spcBef>
              <a:buClr>
                <a:schemeClr val="tx1"/>
              </a:buClr>
              <a:buFont typeface="Arial" panose="020B0604020202020204" pitchFamily="34" charset="0"/>
              <a:buChar char="-"/>
              <a:defRPr sz="1800" kern="1200">
                <a:solidFill>
                  <a:schemeClr val="tx1"/>
                </a:solidFill>
                <a:latin typeface="+mn-lt"/>
                <a:ea typeface="+mn-ea"/>
                <a:cs typeface="+mn-cs"/>
              </a:defRPr>
            </a:lvl2pPr>
            <a:lvl3pPr marL="538163" indent="-177800" algn="l" defTabSz="914400" rtl="0" eaLnBrk="1" latinLnBrk="0" hangingPunct="1">
              <a:lnSpc>
                <a:spcPct val="100000"/>
              </a:lnSpc>
              <a:spcBef>
                <a:spcPts val="500"/>
              </a:spcBef>
              <a:buClr>
                <a:schemeClr val="tx1"/>
              </a:buClr>
              <a:buFont typeface="Arial" panose="020B0604020202020204" pitchFamily="34" charset="0"/>
              <a:buChar char="-"/>
              <a:defRPr sz="1200" kern="1200">
                <a:solidFill>
                  <a:schemeClr val="tx1"/>
                </a:solidFill>
                <a:latin typeface="+mn-lt"/>
                <a:ea typeface="+mn-ea"/>
                <a:cs typeface="+mn-cs"/>
              </a:defRPr>
            </a:lvl3pPr>
            <a:lvl4pPr marL="715963" indent="-177800" algn="l" defTabSz="914400" rtl="0" eaLnBrk="1" latinLnBrk="0" hangingPunct="1">
              <a:lnSpc>
                <a:spcPct val="100000"/>
              </a:lnSpc>
              <a:spcBef>
                <a:spcPts val="500"/>
              </a:spcBef>
              <a:buClr>
                <a:schemeClr val="tx1"/>
              </a:buClr>
              <a:buFont typeface="Arial" panose="020B0604020202020204" pitchFamily="34" charset="0"/>
              <a:buChar char="-"/>
              <a:defRPr sz="1200" kern="1200">
                <a:solidFill>
                  <a:srgbClr val="63666A"/>
                </a:solidFill>
                <a:latin typeface="+mn-lt"/>
                <a:ea typeface="+mn-ea"/>
                <a:cs typeface="+mn-cs"/>
              </a:defRPr>
            </a:lvl4pPr>
            <a:lvl5pPr marL="898525" indent="-182563" algn="l" defTabSz="914400" rtl="0" eaLnBrk="1" latinLnBrk="0" hangingPunct="1">
              <a:lnSpc>
                <a:spcPct val="100000"/>
              </a:lnSpc>
              <a:spcBef>
                <a:spcPts val="500"/>
              </a:spcBef>
              <a:buClr>
                <a:schemeClr val="tx1"/>
              </a:buClr>
              <a:buFont typeface="Arial" panose="020B0604020202020204" pitchFamily="34" charset="0"/>
              <a:buChar char="-"/>
              <a:defRPr sz="1200" kern="1200">
                <a:solidFill>
                  <a:srgbClr val="97999B"/>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dirty="0">
                <a:solidFill>
                  <a:schemeClr val="accent1"/>
                </a:solidFill>
              </a:rPr>
              <a:t>Megatrend Digitalization</a:t>
            </a:r>
          </a:p>
        </p:txBody>
      </p:sp>
    </p:spTree>
    <p:extLst>
      <p:ext uri="{BB962C8B-B14F-4D97-AF65-F5344CB8AC3E}">
        <p14:creationId xmlns:p14="http://schemas.microsoft.com/office/powerpoint/2010/main" val="33331190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hteck 6">
            <a:extLst>
              <a:ext uri="{FF2B5EF4-FFF2-40B4-BE49-F238E27FC236}">
                <a16:creationId xmlns:a16="http://schemas.microsoft.com/office/drawing/2014/main" id="{025BA8BF-5BE2-4216-A496-9DEF72311690}"/>
              </a:ext>
            </a:extLst>
          </p:cNvPr>
          <p:cNvSpPr/>
          <p:nvPr/>
        </p:nvSpPr>
        <p:spPr>
          <a:xfrm>
            <a:off x="0" y="0"/>
            <a:ext cx="5953050" cy="678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graphicFrame>
        <p:nvGraphicFramePr>
          <p:cNvPr id="35" name="Object 34" hidden="1">
            <a:extLst>
              <a:ext uri="{FF2B5EF4-FFF2-40B4-BE49-F238E27FC236}">
                <a16:creationId xmlns:a16="http://schemas.microsoft.com/office/drawing/2014/main" id="{A25123F7-104E-454C-A33D-1E57F667618B}"/>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70" imgH="469" progId="TCLayout.ActiveDocument.1">
                  <p:embed/>
                </p:oleObj>
              </mc:Choice>
              <mc:Fallback>
                <p:oleObj name="think-cell Slide" r:id="rId3" imgW="470" imgH="469" progId="TCLayout.ActiveDocument.1">
                  <p:embed/>
                  <p:pic>
                    <p:nvPicPr>
                      <p:cNvPr id="35" name="Object 34" hidden="1">
                        <a:extLst>
                          <a:ext uri="{FF2B5EF4-FFF2-40B4-BE49-F238E27FC236}">
                            <a16:creationId xmlns:a16="http://schemas.microsoft.com/office/drawing/2014/main" id="{A25123F7-104E-454C-A33D-1E57F667618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Foliennummernplatzhalter 1">
            <a:extLst>
              <a:ext uri="{FF2B5EF4-FFF2-40B4-BE49-F238E27FC236}">
                <a16:creationId xmlns:a16="http://schemas.microsoft.com/office/drawing/2014/main" id="{E811F47B-97E1-4EC7-8DF4-146E9405E1C3}"/>
              </a:ext>
            </a:extLst>
          </p:cNvPr>
          <p:cNvSpPr>
            <a:spLocks noGrp="1"/>
          </p:cNvSpPr>
          <p:nvPr>
            <p:ph type="sldNum" sz="quarter" idx="12"/>
          </p:nvPr>
        </p:nvSpPr>
        <p:spPr/>
        <p:txBody>
          <a:bodyPr/>
          <a:lstStyle/>
          <a:p>
            <a:fld id="{0CE2C118-78B0-4948-9692-2E57815A59D4}" type="slidenum">
              <a:rPr lang="en-US" smtClean="0"/>
              <a:t>25</a:t>
            </a:fld>
            <a:endParaRPr lang="en-US" dirty="0"/>
          </a:p>
        </p:txBody>
      </p:sp>
      <p:sp>
        <p:nvSpPr>
          <p:cNvPr id="3" name="Fußzeilenplatzhalter 2">
            <a:extLst>
              <a:ext uri="{FF2B5EF4-FFF2-40B4-BE49-F238E27FC236}">
                <a16:creationId xmlns:a16="http://schemas.microsoft.com/office/drawing/2014/main" id="{F0483AFD-A759-4CA5-B627-A98D0E206D38}"/>
              </a:ext>
            </a:extLst>
          </p:cNvPr>
          <p:cNvSpPr>
            <a:spLocks noGrp="1"/>
          </p:cNvSpPr>
          <p:nvPr>
            <p:ph type="ftr" sz="quarter" idx="11"/>
          </p:nvPr>
        </p:nvSpPr>
        <p:spPr/>
        <p:txBody>
          <a:bodyPr/>
          <a:lstStyle/>
          <a:p>
            <a:r>
              <a:rPr lang="en-US" dirty="0"/>
              <a:t>Georg Weichhart / DT</a:t>
            </a:r>
          </a:p>
        </p:txBody>
      </p:sp>
      <p:sp>
        <p:nvSpPr>
          <p:cNvPr id="5" name="Titel 4">
            <a:extLst>
              <a:ext uri="{FF2B5EF4-FFF2-40B4-BE49-F238E27FC236}">
                <a16:creationId xmlns:a16="http://schemas.microsoft.com/office/drawing/2014/main" id="{49359AA8-A9CE-4389-9C32-3C861F39B7DC}"/>
              </a:ext>
            </a:extLst>
          </p:cNvPr>
          <p:cNvSpPr>
            <a:spLocks noGrp="1"/>
          </p:cNvSpPr>
          <p:nvPr>
            <p:ph type="title"/>
          </p:nvPr>
        </p:nvSpPr>
        <p:spPr>
          <a:xfrm>
            <a:off x="360000" y="900000"/>
            <a:ext cx="5303952" cy="720000"/>
          </a:xfrm>
        </p:spPr>
        <p:txBody>
          <a:bodyPr vert="horz"/>
          <a:lstStyle/>
          <a:p>
            <a:r>
              <a:rPr lang="en-US" dirty="0"/>
              <a:t>Central Operation Cockpit (COC)</a:t>
            </a:r>
            <a:br>
              <a:rPr lang="en-US" dirty="0"/>
            </a:br>
            <a:r>
              <a:rPr lang="en-US" dirty="0"/>
              <a:t>Optimized Ergonomic Design </a:t>
            </a:r>
          </a:p>
        </p:txBody>
      </p:sp>
      <p:grpSp>
        <p:nvGrpSpPr>
          <p:cNvPr id="24" name="Gruppieren 23">
            <a:extLst>
              <a:ext uri="{FF2B5EF4-FFF2-40B4-BE49-F238E27FC236}">
                <a16:creationId xmlns:a16="http://schemas.microsoft.com/office/drawing/2014/main" id="{ADEF4385-AC2C-4CCD-BD24-15A8D512A4F3}"/>
              </a:ext>
            </a:extLst>
          </p:cNvPr>
          <p:cNvGrpSpPr/>
          <p:nvPr/>
        </p:nvGrpSpPr>
        <p:grpSpPr>
          <a:xfrm>
            <a:off x="360363" y="5115574"/>
            <a:ext cx="252000" cy="252000"/>
            <a:chOff x="6744000" y="5014386"/>
            <a:chExt cx="252000" cy="252000"/>
          </a:xfrm>
        </p:grpSpPr>
        <p:sp>
          <p:nvSpPr>
            <p:cNvPr id="25" name="Ellipse 24">
              <a:extLst>
                <a:ext uri="{FF2B5EF4-FFF2-40B4-BE49-F238E27FC236}">
                  <a16:creationId xmlns:a16="http://schemas.microsoft.com/office/drawing/2014/main" id="{04330B98-A46B-4137-AC09-BCBB81B2AA2C}"/>
                </a:ext>
              </a:extLst>
            </p:cNvPr>
            <p:cNvSpPr/>
            <p:nvPr/>
          </p:nvSpPr>
          <p:spPr>
            <a:xfrm>
              <a:off x="6744000" y="5014386"/>
              <a:ext cx="252000" cy="252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rgbClr val="FFFFFF"/>
                </a:solidFill>
              </a:endParaRPr>
            </a:p>
          </p:txBody>
        </p:sp>
        <p:sp>
          <p:nvSpPr>
            <p:cNvPr id="26" name="Textfeld 25">
              <a:extLst>
                <a:ext uri="{FF2B5EF4-FFF2-40B4-BE49-F238E27FC236}">
                  <a16:creationId xmlns:a16="http://schemas.microsoft.com/office/drawing/2014/main" id="{3BD76082-AE74-4E84-A9AB-6D11890968E0}"/>
                </a:ext>
              </a:extLst>
            </p:cNvPr>
            <p:cNvSpPr txBox="1"/>
            <p:nvPr/>
          </p:nvSpPr>
          <p:spPr>
            <a:xfrm>
              <a:off x="6744000" y="5014386"/>
              <a:ext cx="252000" cy="252000"/>
            </a:xfrm>
            <a:prstGeom prst="rect">
              <a:avLst/>
            </a:prstGeom>
          </p:spPr>
          <p:txBody>
            <a:bodyPr vert="horz" wrap="square" lIns="0" tIns="0" rIns="0" bIns="0" rtlCol="0" anchor="ctr">
              <a:noAutofit/>
            </a:bodyPr>
            <a:lstStyle/>
            <a:p>
              <a:pPr marL="0" indent="0" algn="ctr">
                <a:buFont typeface="Arial" panose="020B0604020202020204" pitchFamily="34" charset="0"/>
                <a:buNone/>
              </a:pPr>
              <a:r>
                <a:rPr lang="en-US" sz="1200" b="1" dirty="0">
                  <a:solidFill>
                    <a:srgbClr val="FFFFFF"/>
                  </a:solidFill>
                </a:rPr>
                <a:t>3</a:t>
              </a:r>
            </a:p>
          </p:txBody>
        </p:sp>
      </p:grpSp>
      <p:sp>
        <p:nvSpPr>
          <p:cNvPr id="40" name="CopyrightSlideMasterPT">
            <a:extLst>
              <a:ext uri="{FF2B5EF4-FFF2-40B4-BE49-F238E27FC236}">
                <a16:creationId xmlns:a16="http://schemas.microsoft.com/office/drawing/2014/main" id="{07CCA9EC-A3FB-4E11-B04F-74B96A662EF9}"/>
              </a:ext>
            </a:extLst>
          </p:cNvPr>
          <p:cNvSpPr txBox="1"/>
          <p:nvPr/>
        </p:nvSpPr>
        <p:spPr>
          <a:xfrm>
            <a:off x="360000" y="6453000"/>
            <a:ext cx="5015920" cy="252000"/>
          </a:xfrm>
          <a:prstGeom prst="rect">
            <a:avLst/>
          </a:prstGeom>
        </p:spPr>
        <p:txBody>
          <a:bodyPr vert="horz" wrap="square" lIns="0" tIns="0" rIns="0" bIns="0" rtlCol="0" anchor="b">
            <a:noAutofit/>
          </a:bodyPr>
          <a:lstStyle/>
          <a:p>
            <a:pPr marL="0" marR="0" lvl="0" indent="0" algn="l" defTabSz="180000" rtl="0" eaLnBrk="1" fontAlgn="auto" latinLnBrk="0" hangingPunct="1">
              <a:lnSpc>
                <a:spcPct val="100000"/>
              </a:lnSpc>
              <a:spcBef>
                <a:spcPts val="600"/>
              </a:spcBef>
              <a:spcAft>
                <a:spcPts val="0"/>
              </a:spcAft>
              <a:buClr>
                <a:schemeClr val="accent1"/>
              </a:buClr>
              <a:buSzTx/>
              <a:buFont typeface="Arial" panose="020B0604020202020204" pitchFamily="34" charset="0"/>
              <a:buNone/>
              <a:tabLst/>
              <a:defRPr/>
            </a:pPr>
            <a:r>
              <a:rPr lang="en-US" sz="1000" dirty="0">
                <a:solidFill>
                  <a:schemeClr val="bg1"/>
                </a:solidFill>
                <a:effectLst/>
                <a:latin typeface="+mj-lt"/>
                <a:ea typeface="Times New Roman" panose="02020603050405020304" pitchFamily="18" charset="0"/>
                <a:cs typeface="Times New Roman" panose="02020603050405020304" pitchFamily="18" charset="0"/>
              </a:rPr>
              <a:t>Restricted © Primetals Technologies 2021-2024. All rights reserved.</a:t>
            </a:r>
          </a:p>
        </p:txBody>
      </p:sp>
      <p:sp>
        <p:nvSpPr>
          <p:cNvPr id="4" name="Inhaltsplatzhalter 5">
            <a:extLst>
              <a:ext uri="{FF2B5EF4-FFF2-40B4-BE49-F238E27FC236}">
                <a16:creationId xmlns:a16="http://schemas.microsoft.com/office/drawing/2014/main" id="{53CAC49A-2159-1792-FC82-C0400C5CBF80}"/>
              </a:ext>
            </a:extLst>
          </p:cNvPr>
          <p:cNvSpPr txBox="1">
            <a:spLocks/>
          </p:cNvSpPr>
          <p:nvPr/>
        </p:nvSpPr>
        <p:spPr>
          <a:xfrm>
            <a:off x="360363" y="1799999"/>
            <a:ext cx="5303590" cy="4158001"/>
          </a:xfrm>
          <a:prstGeom prst="rect">
            <a:avLst/>
          </a:prstGeom>
        </p:spPr>
        <p:txBody>
          <a:bodyPr lIns="0" tIns="0" rIns="0" bIns="0"/>
          <a:lstStyle>
            <a:lvl1pPr marL="179388" indent="-179388" algn="l" defTabSz="914400" rtl="0" eaLnBrk="1" latinLnBrk="0" hangingPunct="1">
              <a:lnSpc>
                <a:spcPct val="100000"/>
              </a:lnSpc>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1pPr>
            <a:lvl2pPr marL="360363" indent="-180975" algn="l" defTabSz="914400" rtl="0" eaLnBrk="1" latinLnBrk="0" hangingPunct="1">
              <a:lnSpc>
                <a:spcPct val="100000"/>
              </a:lnSpc>
              <a:spcBef>
                <a:spcPts val="500"/>
              </a:spcBef>
              <a:buClr>
                <a:schemeClr val="tx1"/>
              </a:buClr>
              <a:buFont typeface="Arial" panose="020B0604020202020204" pitchFamily="34" charset="0"/>
              <a:buChar char="-"/>
              <a:defRPr sz="1800" kern="1200">
                <a:solidFill>
                  <a:schemeClr val="tx1"/>
                </a:solidFill>
                <a:latin typeface="+mn-lt"/>
                <a:ea typeface="+mn-ea"/>
                <a:cs typeface="+mn-cs"/>
              </a:defRPr>
            </a:lvl2pPr>
            <a:lvl3pPr marL="538163" indent="-177800" algn="l" defTabSz="914400" rtl="0" eaLnBrk="1" latinLnBrk="0" hangingPunct="1">
              <a:lnSpc>
                <a:spcPct val="100000"/>
              </a:lnSpc>
              <a:spcBef>
                <a:spcPts val="500"/>
              </a:spcBef>
              <a:buClr>
                <a:schemeClr val="tx1"/>
              </a:buClr>
              <a:buFont typeface="Arial" panose="020B0604020202020204" pitchFamily="34" charset="0"/>
              <a:buChar char="-"/>
              <a:defRPr sz="1200" kern="1200">
                <a:solidFill>
                  <a:schemeClr val="tx1"/>
                </a:solidFill>
                <a:latin typeface="+mn-lt"/>
                <a:ea typeface="+mn-ea"/>
                <a:cs typeface="+mn-cs"/>
              </a:defRPr>
            </a:lvl3pPr>
            <a:lvl4pPr marL="715963" indent="-177800" algn="l" defTabSz="914400" rtl="0" eaLnBrk="1" latinLnBrk="0" hangingPunct="1">
              <a:lnSpc>
                <a:spcPct val="100000"/>
              </a:lnSpc>
              <a:spcBef>
                <a:spcPts val="500"/>
              </a:spcBef>
              <a:buClr>
                <a:schemeClr val="tx1"/>
              </a:buClr>
              <a:buFont typeface="Arial" panose="020B0604020202020204" pitchFamily="34" charset="0"/>
              <a:buChar char="-"/>
              <a:defRPr sz="1200" kern="1200">
                <a:solidFill>
                  <a:srgbClr val="63666A"/>
                </a:solidFill>
                <a:latin typeface="+mn-lt"/>
                <a:ea typeface="+mn-ea"/>
                <a:cs typeface="+mn-cs"/>
              </a:defRPr>
            </a:lvl4pPr>
            <a:lvl5pPr marL="898525" indent="-182563" algn="l" defTabSz="914400" rtl="0" eaLnBrk="1" latinLnBrk="0" hangingPunct="1">
              <a:lnSpc>
                <a:spcPct val="100000"/>
              </a:lnSpc>
              <a:spcBef>
                <a:spcPts val="500"/>
              </a:spcBef>
              <a:buClr>
                <a:schemeClr val="tx1"/>
              </a:buClr>
              <a:buFont typeface="Arial" panose="020B0604020202020204" pitchFamily="34" charset="0"/>
              <a:buChar char="-"/>
              <a:defRPr sz="1200" kern="1200">
                <a:solidFill>
                  <a:srgbClr val="97999B"/>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80000" indent="-180000">
              <a:buClr>
                <a:srgbClr val="E87722"/>
              </a:buClr>
            </a:pPr>
            <a:r>
              <a:rPr lang="en-US" sz="1600" dirty="0">
                <a:solidFill>
                  <a:srgbClr val="FFFFFF"/>
                </a:solidFill>
              </a:rPr>
              <a:t>Integration of camera streams and classic HMI and digital assistants</a:t>
            </a:r>
          </a:p>
          <a:p>
            <a:pPr marL="180000" indent="-180000">
              <a:buClr>
                <a:srgbClr val="E87722"/>
              </a:buClr>
            </a:pPr>
            <a:r>
              <a:rPr lang="en-US" sz="1600" dirty="0">
                <a:solidFill>
                  <a:srgbClr val="FFFFFF"/>
                </a:solidFill>
              </a:rPr>
              <a:t>Automatic switching of camera streams based on actual operational status and events</a:t>
            </a:r>
          </a:p>
          <a:p>
            <a:pPr marL="180000" indent="-180000">
              <a:buClr>
                <a:srgbClr val="E87722"/>
              </a:buClr>
            </a:pPr>
            <a:r>
              <a:rPr lang="en-US" sz="1600" dirty="0">
                <a:solidFill>
                  <a:srgbClr val="FFFFFF"/>
                </a:solidFill>
              </a:rPr>
              <a:t>Intelligent augmentation of camera images with overlays (e.g., tracking data and other guiding information)</a:t>
            </a:r>
          </a:p>
        </p:txBody>
      </p:sp>
      <p:sp>
        <p:nvSpPr>
          <p:cNvPr id="37" name="Textfeld 36">
            <a:extLst>
              <a:ext uri="{FF2B5EF4-FFF2-40B4-BE49-F238E27FC236}">
                <a16:creationId xmlns:a16="http://schemas.microsoft.com/office/drawing/2014/main" id="{9C0A5177-C20E-9D5D-59FF-3BE395DF6D7E}"/>
              </a:ext>
            </a:extLst>
          </p:cNvPr>
          <p:cNvSpPr txBox="1"/>
          <p:nvPr/>
        </p:nvSpPr>
        <p:spPr>
          <a:xfrm>
            <a:off x="695376" y="4397295"/>
            <a:ext cx="3893716" cy="1601205"/>
          </a:xfrm>
          <a:prstGeom prst="rect">
            <a:avLst/>
          </a:prstGeom>
        </p:spPr>
        <p:txBody>
          <a:bodyPr vert="horz" wrap="square" lIns="0" tIns="0" rIns="0" bIns="0" rtlCol="0" anchor="t">
            <a:noAutofit/>
          </a:bodyPr>
          <a:lstStyle/>
          <a:p>
            <a:pPr marL="0" indent="0" algn="l">
              <a:spcBef>
                <a:spcPts val="1200"/>
              </a:spcBef>
              <a:buFont typeface="Arial" panose="020B0604020202020204" pitchFamily="34" charset="0"/>
              <a:buNone/>
            </a:pPr>
            <a:r>
              <a:rPr lang="en-US" sz="1400" dirty="0">
                <a:solidFill>
                  <a:schemeClr val="bg1"/>
                </a:solidFill>
              </a:rPr>
              <a:t>Plant overview</a:t>
            </a:r>
          </a:p>
          <a:p>
            <a:pPr marL="0" indent="0" algn="l">
              <a:spcBef>
                <a:spcPts val="1200"/>
              </a:spcBef>
              <a:buFont typeface="Arial" panose="020B0604020202020204" pitchFamily="34" charset="0"/>
              <a:buNone/>
            </a:pPr>
            <a:r>
              <a:rPr lang="en-US" sz="1400" dirty="0">
                <a:solidFill>
                  <a:schemeClr val="bg1"/>
                </a:solidFill>
              </a:rPr>
              <a:t>Camera streams for required process view</a:t>
            </a:r>
          </a:p>
          <a:p>
            <a:pPr marL="0" indent="0">
              <a:spcBef>
                <a:spcPts val="1200"/>
              </a:spcBef>
              <a:buNone/>
            </a:pPr>
            <a:r>
              <a:rPr lang="en-US" sz="1400" dirty="0">
                <a:solidFill>
                  <a:srgbClr val="FFFFFF"/>
                </a:solidFill>
              </a:rPr>
              <a:t>SCADA level for process operation</a:t>
            </a:r>
          </a:p>
          <a:p>
            <a:pPr marL="0" indent="0">
              <a:spcBef>
                <a:spcPts val="1200"/>
              </a:spcBef>
              <a:buNone/>
            </a:pPr>
            <a:r>
              <a:rPr lang="en-US" sz="1400" dirty="0">
                <a:solidFill>
                  <a:srgbClr val="FFFFFF"/>
                </a:solidFill>
              </a:rPr>
              <a:t>Operating elements for manual process intervention (conventional and touch elements)</a:t>
            </a:r>
            <a:endParaRPr lang="en-US" sz="1400" dirty="0">
              <a:solidFill>
                <a:schemeClr val="bg1"/>
              </a:solidFill>
            </a:endParaRPr>
          </a:p>
          <a:p>
            <a:pPr marL="0" indent="0" algn="l">
              <a:spcBef>
                <a:spcPts val="1200"/>
              </a:spcBef>
              <a:buFont typeface="Arial" panose="020B0604020202020204" pitchFamily="34" charset="0"/>
              <a:buNone/>
            </a:pPr>
            <a:endParaRPr lang="en-US" sz="1400" dirty="0">
              <a:solidFill>
                <a:schemeClr val="bg1"/>
              </a:solidFill>
            </a:endParaRPr>
          </a:p>
        </p:txBody>
      </p:sp>
      <p:grpSp>
        <p:nvGrpSpPr>
          <p:cNvPr id="38" name="Gruppieren 37">
            <a:extLst>
              <a:ext uri="{FF2B5EF4-FFF2-40B4-BE49-F238E27FC236}">
                <a16:creationId xmlns:a16="http://schemas.microsoft.com/office/drawing/2014/main" id="{98060644-6FA0-B55C-AA28-6A2F144C2DC3}"/>
              </a:ext>
            </a:extLst>
          </p:cNvPr>
          <p:cNvGrpSpPr/>
          <p:nvPr/>
        </p:nvGrpSpPr>
        <p:grpSpPr>
          <a:xfrm>
            <a:off x="358017" y="4387874"/>
            <a:ext cx="252000" cy="252000"/>
            <a:chOff x="6744000" y="5014386"/>
            <a:chExt cx="252000" cy="252000"/>
          </a:xfrm>
        </p:grpSpPr>
        <p:sp>
          <p:nvSpPr>
            <p:cNvPr id="39" name="Ellipse 38">
              <a:extLst>
                <a:ext uri="{FF2B5EF4-FFF2-40B4-BE49-F238E27FC236}">
                  <a16:creationId xmlns:a16="http://schemas.microsoft.com/office/drawing/2014/main" id="{4F346E98-FD66-E73C-DC71-0699E88F29CA}"/>
                </a:ext>
              </a:extLst>
            </p:cNvPr>
            <p:cNvSpPr/>
            <p:nvPr/>
          </p:nvSpPr>
          <p:spPr>
            <a:xfrm>
              <a:off x="6744000" y="5014386"/>
              <a:ext cx="252000" cy="252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41" name="Textfeld 40">
              <a:extLst>
                <a:ext uri="{FF2B5EF4-FFF2-40B4-BE49-F238E27FC236}">
                  <a16:creationId xmlns:a16="http://schemas.microsoft.com/office/drawing/2014/main" id="{18A9903E-B4A5-EB41-0599-7F7DF2D7C612}"/>
                </a:ext>
              </a:extLst>
            </p:cNvPr>
            <p:cNvSpPr txBox="1"/>
            <p:nvPr/>
          </p:nvSpPr>
          <p:spPr>
            <a:xfrm>
              <a:off x="6744000" y="5014386"/>
              <a:ext cx="252000" cy="252000"/>
            </a:xfrm>
            <a:prstGeom prst="rect">
              <a:avLst/>
            </a:prstGeom>
          </p:spPr>
          <p:txBody>
            <a:bodyPr vert="horz" wrap="square" lIns="0" tIns="0" rIns="0" bIns="0" rtlCol="0" anchor="ctr">
              <a:noAutofit/>
            </a:bodyPr>
            <a:lstStyle/>
            <a:p>
              <a:pPr marL="0" indent="0" algn="ctr">
                <a:buFont typeface="Arial" panose="020B0604020202020204" pitchFamily="34" charset="0"/>
                <a:buNone/>
              </a:pPr>
              <a:r>
                <a:rPr lang="en-US" sz="1200" b="1" dirty="0">
                  <a:solidFill>
                    <a:schemeClr val="bg1"/>
                  </a:solidFill>
                </a:rPr>
                <a:t>1</a:t>
              </a:r>
            </a:p>
          </p:txBody>
        </p:sp>
      </p:grpSp>
      <p:sp>
        <p:nvSpPr>
          <p:cNvPr id="44" name="Textfeld 43">
            <a:extLst>
              <a:ext uri="{FF2B5EF4-FFF2-40B4-BE49-F238E27FC236}">
                <a16:creationId xmlns:a16="http://schemas.microsoft.com/office/drawing/2014/main" id="{E2F90044-28AE-407B-436F-E6EDB535065C}"/>
              </a:ext>
            </a:extLst>
          </p:cNvPr>
          <p:cNvSpPr txBox="1"/>
          <p:nvPr/>
        </p:nvSpPr>
        <p:spPr>
          <a:xfrm>
            <a:off x="695376" y="4612258"/>
            <a:ext cx="2875927" cy="1134000"/>
          </a:xfrm>
          <a:prstGeom prst="rect">
            <a:avLst/>
          </a:prstGeom>
        </p:spPr>
        <p:txBody>
          <a:bodyPr vert="horz" wrap="square" lIns="0" tIns="0" rIns="0" bIns="0" rtlCol="0" anchor="ctr">
            <a:noAutofit/>
          </a:bodyPr>
          <a:lstStyle/>
          <a:p>
            <a:pPr marL="0" indent="0" algn="l">
              <a:buFont typeface="Arial" panose="020B0604020202020204" pitchFamily="34" charset="0"/>
              <a:buNone/>
            </a:pPr>
            <a:endParaRPr lang="en-US" sz="1200" b="1" dirty="0">
              <a:solidFill>
                <a:schemeClr val="bg1"/>
              </a:solidFill>
            </a:endParaRPr>
          </a:p>
        </p:txBody>
      </p:sp>
      <p:grpSp>
        <p:nvGrpSpPr>
          <p:cNvPr id="45" name="Gruppieren 44">
            <a:extLst>
              <a:ext uri="{FF2B5EF4-FFF2-40B4-BE49-F238E27FC236}">
                <a16:creationId xmlns:a16="http://schemas.microsoft.com/office/drawing/2014/main" id="{443F5385-4120-E133-EEF8-F7BC8D14D8D2}"/>
              </a:ext>
            </a:extLst>
          </p:cNvPr>
          <p:cNvGrpSpPr/>
          <p:nvPr/>
        </p:nvGrpSpPr>
        <p:grpSpPr>
          <a:xfrm>
            <a:off x="358017" y="4754030"/>
            <a:ext cx="252000" cy="252000"/>
            <a:chOff x="6744000" y="5014386"/>
            <a:chExt cx="252000" cy="252000"/>
          </a:xfrm>
        </p:grpSpPr>
        <p:sp>
          <p:nvSpPr>
            <p:cNvPr id="46" name="Ellipse 45">
              <a:extLst>
                <a:ext uri="{FF2B5EF4-FFF2-40B4-BE49-F238E27FC236}">
                  <a16:creationId xmlns:a16="http://schemas.microsoft.com/office/drawing/2014/main" id="{7207F714-9C2C-07E9-8CDC-56E999BCA03C}"/>
                </a:ext>
              </a:extLst>
            </p:cNvPr>
            <p:cNvSpPr/>
            <p:nvPr/>
          </p:nvSpPr>
          <p:spPr>
            <a:xfrm>
              <a:off x="6744000" y="5014386"/>
              <a:ext cx="252000" cy="252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47" name="Textfeld 46">
              <a:extLst>
                <a:ext uri="{FF2B5EF4-FFF2-40B4-BE49-F238E27FC236}">
                  <a16:creationId xmlns:a16="http://schemas.microsoft.com/office/drawing/2014/main" id="{2D30E980-2805-4F28-F0C3-FCD300BAAD9A}"/>
                </a:ext>
              </a:extLst>
            </p:cNvPr>
            <p:cNvSpPr txBox="1"/>
            <p:nvPr/>
          </p:nvSpPr>
          <p:spPr>
            <a:xfrm>
              <a:off x="6744000" y="5014386"/>
              <a:ext cx="252000" cy="252000"/>
            </a:xfrm>
            <a:prstGeom prst="rect">
              <a:avLst/>
            </a:prstGeom>
          </p:spPr>
          <p:txBody>
            <a:bodyPr vert="horz" wrap="square" lIns="0" tIns="0" rIns="0" bIns="0" rtlCol="0" anchor="ctr">
              <a:noAutofit/>
            </a:bodyPr>
            <a:lstStyle/>
            <a:p>
              <a:pPr marL="0" indent="0" algn="ctr">
                <a:buFont typeface="Arial" panose="020B0604020202020204" pitchFamily="34" charset="0"/>
                <a:buNone/>
              </a:pPr>
              <a:r>
                <a:rPr lang="en-US" sz="1200" b="1" dirty="0">
                  <a:solidFill>
                    <a:schemeClr val="bg1"/>
                  </a:solidFill>
                </a:rPr>
                <a:t>2</a:t>
              </a:r>
            </a:p>
          </p:txBody>
        </p:sp>
      </p:grpSp>
      <p:grpSp>
        <p:nvGrpSpPr>
          <p:cNvPr id="51" name="Gruppieren 50">
            <a:extLst>
              <a:ext uri="{FF2B5EF4-FFF2-40B4-BE49-F238E27FC236}">
                <a16:creationId xmlns:a16="http://schemas.microsoft.com/office/drawing/2014/main" id="{A6706169-CD90-0A16-D626-86A9F02D339E}"/>
              </a:ext>
            </a:extLst>
          </p:cNvPr>
          <p:cNvGrpSpPr/>
          <p:nvPr/>
        </p:nvGrpSpPr>
        <p:grpSpPr>
          <a:xfrm>
            <a:off x="360363" y="5506340"/>
            <a:ext cx="252000" cy="252000"/>
            <a:chOff x="6744000" y="5014386"/>
            <a:chExt cx="252000" cy="252000"/>
          </a:xfrm>
        </p:grpSpPr>
        <p:sp>
          <p:nvSpPr>
            <p:cNvPr id="52" name="Ellipse 51">
              <a:extLst>
                <a:ext uri="{FF2B5EF4-FFF2-40B4-BE49-F238E27FC236}">
                  <a16:creationId xmlns:a16="http://schemas.microsoft.com/office/drawing/2014/main" id="{1512ECE6-A20D-0BB8-0B70-6E2043AA2701}"/>
                </a:ext>
              </a:extLst>
            </p:cNvPr>
            <p:cNvSpPr/>
            <p:nvPr/>
          </p:nvSpPr>
          <p:spPr>
            <a:xfrm>
              <a:off x="6744000" y="5014386"/>
              <a:ext cx="252000" cy="252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rgbClr val="FFFFFF"/>
                </a:solidFill>
              </a:endParaRPr>
            </a:p>
          </p:txBody>
        </p:sp>
        <p:sp>
          <p:nvSpPr>
            <p:cNvPr id="53" name="Textfeld 52">
              <a:extLst>
                <a:ext uri="{FF2B5EF4-FFF2-40B4-BE49-F238E27FC236}">
                  <a16:creationId xmlns:a16="http://schemas.microsoft.com/office/drawing/2014/main" id="{E5C1F2FC-D8AC-E5D0-0DFF-0A429CC1F979}"/>
                </a:ext>
              </a:extLst>
            </p:cNvPr>
            <p:cNvSpPr txBox="1"/>
            <p:nvPr/>
          </p:nvSpPr>
          <p:spPr>
            <a:xfrm>
              <a:off x="6744000" y="5014386"/>
              <a:ext cx="252000" cy="252000"/>
            </a:xfrm>
            <a:prstGeom prst="rect">
              <a:avLst/>
            </a:prstGeom>
          </p:spPr>
          <p:txBody>
            <a:bodyPr vert="horz" wrap="square" lIns="0" tIns="0" rIns="0" bIns="0" rtlCol="0" anchor="ctr">
              <a:noAutofit/>
            </a:bodyPr>
            <a:lstStyle/>
            <a:p>
              <a:pPr marL="0" indent="0" algn="ctr">
                <a:buFont typeface="Arial" panose="020B0604020202020204" pitchFamily="34" charset="0"/>
                <a:buNone/>
              </a:pPr>
              <a:r>
                <a:rPr lang="en-US" sz="1200" b="1" dirty="0">
                  <a:solidFill>
                    <a:srgbClr val="FFFFFF"/>
                  </a:solidFill>
                </a:rPr>
                <a:t>4</a:t>
              </a:r>
            </a:p>
          </p:txBody>
        </p:sp>
      </p:grpSp>
      <p:grpSp>
        <p:nvGrpSpPr>
          <p:cNvPr id="15" name="Gruppieren 14">
            <a:extLst>
              <a:ext uri="{FF2B5EF4-FFF2-40B4-BE49-F238E27FC236}">
                <a16:creationId xmlns:a16="http://schemas.microsoft.com/office/drawing/2014/main" id="{24CC4C81-ACF7-00DF-D655-CE37414BFDE8}"/>
              </a:ext>
            </a:extLst>
          </p:cNvPr>
          <p:cNvGrpSpPr/>
          <p:nvPr/>
        </p:nvGrpSpPr>
        <p:grpSpPr>
          <a:xfrm>
            <a:off x="6238952" y="1798638"/>
            <a:ext cx="5592685" cy="4519612"/>
            <a:chOff x="6888088" y="1115234"/>
            <a:chExt cx="4977272" cy="4022279"/>
          </a:xfrm>
        </p:grpSpPr>
        <p:pic>
          <p:nvPicPr>
            <p:cNvPr id="8" name="Bildplatzhalter 14">
              <a:extLst>
                <a:ext uri="{FF2B5EF4-FFF2-40B4-BE49-F238E27FC236}">
                  <a16:creationId xmlns:a16="http://schemas.microsoft.com/office/drawing/2014/main" id="{F8F5CC4E-060F-2819-7C43-74DC858B9A8E}"/>
                </a:ext>
              </a:extLst>
            </p:cNvPr>
            <p:cNvPicPr>
              <a:picLocks noChangeAspect="1"/>
            </p:cNvPicPr>
            <p:nvPr/>
          </p:nvPicPr>
          <p:blipFill rotWithShape="1">
            <a:blip r:embed="rId5">
              <a:extLst>
                <a:ext uri="{28A0092B-C50C-407E-A947-70E740481C1C}">
                  <a14:useLocalDpi xmlns:a14="http://schemas.microsoft.com/office/drawing/2010/main" val="0"/>
                </a:ext>
              </a:extLst>
            </a:blip>
            <a:srcRect l="21875" t="4325" r="21875" b="14863"/>
            <a:stretch/>
          </p:blipFill>
          <p:spPr>
            <a:xfrm>
              <a:off x="6888088" y="1115234"/>
              <a:ext cx="4977272" cy="4022279"/>
            </a:xfrm>
            <a:prstGeom prst="rect">
              <a:avLst/>
            </a:prstGeom>
          </p:spPr>
        </p:pic>
        <p:grpSp>
          <p:nvGrpSpPr>
            <p:cNvPr id="10" name="Gruppieren 9">
              <a:extLst>
                <a:ext uri="{FF2B5EF4-FFF2-40B4-BE49-F238E27FC236}">
                  <a16:creationId xmlns:a16="http://schemas.microsoft.com/office/drawing/2014/main" id="{E07AB333-E07E-99D1-056C-9C7BAF1490EC}"/>
                </a:ext>
              </a:extLst>
            </p:cNvPr>
            <p:cNvGrpSpPr/>
            <p:nvPr/>
          </p:nvGrpSpPr>
          <p:grpSpPr>
            <a:xfrm>
              <a:off x="7396988" y="1328335"/>
              <a:ext cx="221561" cy="221561"/>
              <a:chOff x="6744000" y="5014386"/>
              <a:chExt cx="252000" cy="252000"/>
            </a:xfrm>
          </p:grpSpPr>
          <p:sp>
            <p:nvSpPr>
              <p:cNvPr id="11" name="Ellipse 10">
                <a:extLst>
                  <a:ext uri="{FF2B5EF4-FFF2-40B4-BE49-F238E27FC236}">
                    <a16:creationId xmlns:a16="http://schemas.microsoft.com/office/drawing/2014/main" id="{2B467577-D6A1-593A-34AB-42DED5D18D23}"/>
                  </a:ext>
                </a:extLst>
              </p:cNvPr>
              <p:cNvSpPr/>
              <p:nvPr/>
            </p:nvSpPr>
            <p:spPr>
              <a:xfrm>
                <a:off x="6744000" y="5014386"/>
                <a:ext cx="252000" cy="252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feld 11">
                <a:extLst>
                  <a:ext uri="{FF2B5EF4-FFF2-40B4-BE49-F238E27FC236}">
                    <a16:creationId xmlns:a16="http://schemas.microsoft.com/office/drawing/2014/main" id="{067EEC25-611B-66D0-7ADE-0228EE3D8617}"/>
                  </a:ext>
                </a:extLst>
              </p:cNvPr>
              <p:cNvSpPr txBox="1"/>
              <p:nvPr/>
            </p:nvSpPr>
            <p:spPr>
              <a:xfrm>
                <a:off x="6744000" y="5014386"/>
                <a:ext cx="252000" cy="252000"/>
              </a:xfrm>
              <a:prstGeom prst="rect">
                <a:avLst/>
              </a:prstGeom>
            </p:spPr>
            <p:txBody>
              <a:bodyPr vert="horz" wrap="square" lIns="0" tIns="0" rIns="0" bIns="0" rtlCol="0" anchor="ctr">
                <a:noAutofit/>
              </a:bodyPr>
              <a:lstStyle/>
              <a:p>
                <a:pPr marL="0" indent="0" algn="ctr">
                  <a:buFont typeface="Arial" panose="020B0604020202020204" pitchFamily="34" charset="0"/>
                  <a:buNone/>
                </a:pPr>
                <a:r>
                  <a:rPr lang="en-US" sz="1200" b="1" dirty="0">
                    <a:solidFill>
                      <a:schemeClr val="bg1"/>
                    </a:solidFill>
                  </a:rPr>
                  <a:t>1</a:t>
                </a:r>
              </a:p>
            </p:txBody>
          </p:sp>
        </p:grpSp>
        <p:grpSp>
          <p:nvGrpSpPr>
            <p:cNvPr id="13" name="Gruppieren 12">
              <a:extLst>
                <a:ext uri="{FF2B5EF4-FFF2-40B4-BE49-F238E27FC236}">
                  <a16:creationId xmlns:a16="http://schemas.microsoft.com/office/drawing/2014/main" id="{A49C51F1-EFCE-F077-1867-CDEA3491E11A}"/>
                </a:ext>
              </a:extLst>
            </p:cNvPr>
            <p:cNvGrpSpPr/>
            <p:nvPr/>
          </p:nvGrpSpPr>
          <p:grpSpPr>
            <a:xfrm>
              <a:off x="7396988" y="2204864"/>
              <a:ext cx="221561" cy="221561"/>
              <a:chOff x="6744000" y="5014386"/>
              <a:chExt cx="252000" cy="252000"/>
            </a:xfrm>
          </p:grpSpPr>
          <p:sp>
            <p:nvSpPr>
              <p:cNvPr id="14" name="Ellipse 13">
                <a:extLst>
                  <a:ext uri="{FF2B5EF4-FFF2-40B4-BE49-F238E27FC236}">
                    <a16:creationId xmlns:a16="http://schemas.microsoft.com/office/drawing/2014/main" id="{A77F6A46-5057-50A6-2310-8EF98574EEC9}"/>
                  </a:ext>
                </a:extLst>
              </p:cNvPr>
              <p:cNvSpPr/>
              <p:nvPr/>
            </p:nvSpPr>
            <p:spPr>
              <a:xfrm>
                <a:off x="6744000" y="5014386"/>
                <a:ext cx="252000" cy="252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8" name="Textfeld 17">
                <a:extLst>
                  <a:ext uri="{FF2B5EF4-FFF2-40B4-BE49-F238E27FC236}">
                    <a16:creationId xmlns:a16="http://schemas.microsoft.com/office/drawing/2014/main" id="{26ADD8D7-CC54-AC77-2105-C43EC56A346A}"/>
                  </a:ext>
                </a:extLst>
              </p:cNvPr>
              <p:cNvSpPr txBox="1"/>
              <p:nvPr/>
            </p:nvSpPr>
            <p:spPr>
              <a:xfrm>
                <a:off x="6744000" y="5014386"/>
                <a:ext cx="252000" cy="252000"/>
              </a:xfrm>
              <a:prstGeom prst="rect">
                <a:avLst/>
              </a:prstGeom>
            </p:spPr>
            <p:txBody>
              <a:bodyPr vert="horz" wrap="square" lIns="0" tIns="0" rIns="0" bIns="0" rtlCol="0" anchor="ctr">
                <a:noAutofit/>
              </a:bodyPr>
              <a:lstStyle/>
              <a:p>
                <a:pPr marL="0" indent="0" algn="ctr">
                  <a:buFont typeface="Arial" panose="020B0604020202020204" pitchFamily="34" charset="0"/>
                  <a:buNone/>
                </a:pPr>
                <a:r>
                  <a:rPr lang="en-US" sz="1200" b="1" dirty="0">
                    <a:solidFill>
                      <a:schemeClr val="bg1"/>
                    </a:solidFill>
                  </a:rPr>
                  <a:t>2</a:t>
                </a:r>
              </a:p>
            </p:txBody>
          </p:sp>
        </p:grpSp>
        <p:grpSp>
          <p:nvGrpSpPr>
            <p:cNvPr id="19" name="Gruppieren 18">
              <a:extLst>
                <a:ext uri="{FF2B5EF4-FFF2-40B4-BE49-F238E27FC236}">
                  <a16:creationId xmlns:a16="http://schemas.microsoft.com/office/drawing/2014/main" id="{6E0034BD-16A0-132F-A869-F7BAE63A04CF}"/>
                </a:ext>
              </a:extLst>
            </p:cNvPr>
            <p:cNvGrpSpPr/>
            <p:nvPr/>
          </p:nvGrpSpPr>
          <p:grpSpPr>
            <a:xfrm>
              <a:off x="9240502" y="3711490"/>
              <a:ext cx="221586" cy="221566"/>
              <a:chOff x="6743994" y="5014386"/>
              <a:chExt cx="252028" cy="252005"/>
            </a:xfrm>
          </p:grpSpPr>
          <p:sp>
            <p:nvSpPr>
              <p:cNvPr id="20" name="Ellipse 19">
                <a:extLst>
                  <a:ext uri="{FF2B5EF4-FFF2-40B4-BE49-F238E27FC236}">
                    <a16:creationId xmlns:a16="http://schemas.microsoft.com/office/drawing/2014/main" id="{94503983-EB7C-A5B1-9F74-E72F70B74BD9}"/>
                  </a:ext>
                </a:extLst>
              </p:cNvPr>
              <p:cNvSpPr/>
              <p:nvPr/>
            </p:nvSpPr>
            <p:spPr>
              <a:xfrm>
                <a:off x="6743994" y="5014391"/>
                <a:ext cx="252000" cy="252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1" name="Textfeld 20">
                <a:extLst>
                  <a:ext uri="{FF2B5EF4-FFF2-40B4-BE49-F238E27FC236}">
                    <a16:creationId xmlns:a16="http://schemas.microsoft.com/office/drawing/2014/main" id="{D3516953-B83C-438A-5087-94593DC95AA0}"/>
                  </a:ext>
                </a:extLst>
              </p:cNvPr>
              <p:cNvSpPr txBox="1"/>
              <p:nvPr/>
            </p:nvSpPr>
            <p:spPr>
              <a:xfrm>
                <a:off x="6744020" y="5014386"/>
                <a:ext cx="252002" cy="252000"/>
              </a:xfrm>
              <a:prstGeom prst="rect">
                <a:avLst/>
              </a:prstGeom>
            </p:spPr>
            <p:txBody>
              <a:bodyPr vert="horz" wrap="square" lIns="0" tIns="0" rIns="0" bIns="0" rtlCol="0" anchor="ctr">
                <a:noAutofit/>
              </a:bodyPr>
              <a:lstStyle/>
              <a:p>
                <a:pPr marL="0" indent="0" algn="ctr">
                  <a:buFont typeface="Arial" panose="020B0604020202020204" pitchFamily="34" charset="0"/>
                  <a:buNone/>
                </a:pPr>
                <a:r>
                  <a:rPr lang="en-US" sz="1200" b="1" dirty="0">
                    <a:solidFill>
                      <a:schemeClr val="bg1"/>
                    </a:solidFill>
                  </a:rPr>
                  <a:t>3</a:t>
                </a:r>
              </a:p>
            </p:txBody>
          </p:sp>
        </p:grpSp>
        <p:grpSp>
          <p:nvGrpSpPr>
            <p:cNvPr id="22" name="Gruppieren 21">
              <a:extLst>
                <a:ext uri="{FF2B5EF4-FFF2-40B4-BE49-F238E27FC236}">
                  <a16:creationId xmlns:a16="http://schemas.microsoft.com/office/drawing/2014/main" id="{9AA0A5CE-5777-8337-5844-392D4D6A3432}"/>
                </a:ext>
              </a:extLst>
            </p:cNvPr>
            <p:cNvGrpSpPr/>
            <p:nvPr/>
          </p:nvGrpSpPr>
          <p:grpSpPr>
            <a:xfrm>
              <a:off x="9240501" y="4509120"/>
              <a:ext cx="221561" cy="221562"/>
              <a:chOff x="6744000" y="5014385"/>
              <a:chExt cx="252000" cy="252001"/>
            </a:xfrm>
          </p:grpSpPr>
          <p:sp>
            <p:nvSpPr>
              <p:cNvPr id="27" name="Ellipse 26">
                <a:extLst>
                  <a:ext uri="{FF2B5EF4-FFF2-40B4-BE49-F238E27FC236}">
                    <a16:creationId xmlns:a16="http://schemas.microsoft.com/office/drawing/2014/main" id="{6748EFEE-9B8B-1B7A-DA11-E7C43531375B}"/>
                  </a:ext>
                </a:extLst>
              </p:cNvPr>
              <p:cNvSpPr/>
              <p:nvPr/>
            </p:nvSpPr>
            <p:spPr>
              <a:xfrm>
                <a:off x="6744000" y="5014386"/>
                <a:ext cx="252000" cy="252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Textfeld 35">
                <a:extLst>
                  <a:ext uri="{FF2B5EF4-FFF2-40B4-BE49-F238E27FC236}">
                    <a16:creationId xmlns:a16="http://schemas.microsoft.com/office/drawing/2014/main" id="{4EA73D0E-E09A-1B17-9281-8087302E7422}"/>
                  </a:ext>
                </a:extLst>
              </p:cNvPr>
              <p:cNvSpPr txBox="1"/>
              <p:nvPr/>
            </p:nvSpPr>
            <p:spPr>
              <a:xfrm>
                <a:off x="6744000" y="5014385"/>
                <a:ext cx="252000" cy="252000"/>
              </a:xfrm>
              <a:prstGeom prst="rect">
                <a:avLst/>
              </a:prstGeom>
            </p:spPr>
            <p:txBody>
              <a:bodyPr vert="horz" wrap="square" lIns="0" tIns="0" rIns="0" bIns="0" rtlCol="0" anchor="ctr">
                <a:noAutofit/>
              </a:bodyPr>
              <a:lstStyle/>
              <a:p>
                <a:pPr marL="0" indent="0" algn="ctr">
                  <a:buFont typeface="Arial" panose="020B0604020202020204" pitchFamily="34" charset="0"/>
                  <a:buNone/>
                </a:pPr>
                <a:r>
                  <a:rPr lang="en-US" sz="1200" b="1" dirty="0">
                    <a:solidFill>
                      <a:schemeClr val="bg1"/>
                    </a:solidFill>
                  </a:rPr>
                  <a:t>4</a:t>
                </a:r>
              </a:p>
            </p:txBody>
          </p:sp>
        </p:grpSp>
      </p:grpSp>
      <p:sp>
        <p:nvSpPr>
          <p:cNvPr id="9" name="Datumsplatzhalter 8">
            <a:extLst>
              <a:ext uri="{FF2B5EF4-FFF2-40B4-BE49-F238E27FC236}">
                <a16:creationId xmlns:a16="http://schemas.microsoft.com/office/drawing/2014/main" id="{269A5654-70BC-6F8F-51E4-4F5CAE726FD3}"/>
              </a:ext>
            </a:extLst>
          </p:cNvPr>
          <p:cNvSpPr>
            <a:spLocks noGrp="1"/>
          </p:cNvSpPr>
          <p:nvPr>
            <p:ph type="dt" sz="half" idx="10"/>
          </p:nvPr>
        </p:nvSpPr>
        <p:spPr/>
        <p:txBody>
          <a:bodyPr/>
          <a:lstStyle/>
          <a:p>
            <a:r>
              <a:rPr lang="en-US" dirty="0"/>
              <a:t>06.11.2024</a:t>
            </a:r>
          </a:p>
        </p:txBody>
      </p:sp>
      <p:sp>
        <p:nvSpPr>
          <p:cNvPr id="17" name="Textplatzhalter 5">
            <a:extLst>
              <a:ext uri="{FF2B5EF4-FFF2-40B4-BE49-F238E27FC236}">
                <a16:creationId xmlns:a16="http://schemas.microsoft.com/office/drawing/2014/main" id="{80E7E3B0-AFE3-3A81-ECAC-4FB2EF17EA7F}"/>
              </a:ext>
            </a:extLst>
          </p:cNvPr>
          <p:cNvSpPr>
            <a:spLocks noGrp="1"/>
          </p:cNvSpPr>
          <p:nvPr>
            <p:ph type="body" sz="quarter" idx="13"/>
          </p:nvPr>
        </p:nvSpPr>
        <p:spPr>
          <a:xfrm>
            <a:off x="360000" y="360000"/>
            <a:ext cx="7549200" cy="258763"/>
          </a:xfrm>
        </p:spPr>
        <p:txBody>
          <a:bodyPr/>
          <a:lstStyle/>
          <a:p>
            <a:r>
              <a:rPr lang="en-US" sz="1200">
                <a:solidFill>
                  <a:schemeClr val="accent1"/>
                </a:solidFill>
              </a:rPr>
              <a:t>Megatrend Digitalization</a:t>
            </a:r>
            <a:endParaRPr lang="en-US" dirty="0"/>
          </a:p>
        </p:txBody>
      </p:sp>
    </p:spTree>
    <p:extLst>
      <p:ext uri="{BB962C8B-B14F-4D97-AF65-F5344CB8AC3E}">
        <p14:creationId xmlns:p14="http://schemas.microsoft.com/office/powerpoint/2010/main" val="3888680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C6C0447-BEDD-6340-8787-A66D0D6DFF60}"/>
              </a:ext>
            </a:extLst>
          </p:cNvPr>
          <p:cNvSpPr>
            <a:spLocks noGrp="1"/>
          </p:cNvSpPr>
          <p:nvPr>
            <p:ph type="sldNum" sz="quarter" idx="12"/>
          </p:nvPr>
        </p:nvSpPr>
        <p:spPr/>
        <p:txBody>
          <a:bodyPr/>
          <a:lstStyle/>
          <a:p>
            <a:fld id="{0CE2C118-78B0-4948-9692-2E57815A59D4}" type="slidenum">
              <a:rPr lang="en-US" noProof="0" smtClean="0"/>
              <a:pPr/>
              <a:t>26</a:t>
            </a:fld>
            <a:endParaRPr lang="en-US" noProof="0" dirty="0"/>
          </a:p>
        </p:txBody>
      </p:sp>
      <p:sp>
        <p:nvSpPr>
          <p:cNvPr id="3" name="Footer Placeholder 2">
            <a:extLst>
              <a:ext uri="{FF2B5EF4-FFF2-40B4-BE49-F238E27FC236}">
                <a16:creationId xmlns:a16="http://schemas.microsoft.com/office/drawing/2014/main" id="{47830603-7CD4-D26E-475D-477522604832}"/>
              </a:ext>
            </a:extLst>
          </p:cNvPr>
          <p:cNvSpPr>
            <a:spLocks noGrp="1"/>
          </p:cNvSpPr>
          <p:nvPr>
            <p:ph type="ftr" sz="quarter" idx="11"/>
          </p:nvPr>
        </p:nvSpPr>
        <p:spPr/>
        <p:txBody>
          <a:bodyPr/>
          <a:lstStyle/>
          <a:p>
            <a:r>
              <a:rPr lang="en-US" noProof="0" dirty="0"/>
              <a:t>Georg Weichhart / DT</a:t>
            </a:r>
          </a:p>
        </p:txBody>
      </p:sp>
      <p:sp>
        <p:nvSpPr>
          <p:cNvPr id="4" name="Date Placeholder 3">
            <a:extLst>
              <a:ext uri="{FF2B5EF4-FFF2-40B4-BE49-F238E27FC236}">
                <a16:creationId xmlns:a16="http://schemas.microsoft.com/office/drawing/2014/main" id="{F0B6759C-B64B-DEF5-FB66-A5A822210A1A}"/>
              </a:ext>
            </a:extLst>
          </p:cNvPr>
          <p:cNvSpPr>
            <a:spLocks noGrp="1"/>
          </p:cNvSpPr>
          <p:nvPr>
            <p:ph type="dt" sz="half" idx="10"/>
          </p:nvPr>
        </p:nvSpPr>
        <p:spPr/>
        <p:txBody>
          <a:bodyPr/>
          <a:lstStyle/>
          <a:p>
            <a:r>
              <a:rPr lang="en-US" noProof="0" dirty="0"/>
              <a:t>06.11.2024</a:t>
            </a:r>
          </a:p>
        </p:txBody>
      </p:sp>
      <p:sp>
        <p:nvSpPr>
          <p:cNvPr id="8" name="Text Placeholder 7">
            <a:extLst>
              <a:ext uri="{FF2B5EF4-FFF2-40B4-BE49-F238E27FC236}">
                <a16:creationId xmlns:a16="http://schemas.microsoft.com/office/drawing/2014/main" id="{2B601499-273F-7746-D992-DF3053181F2E}"/>
              </a:ext>
            </a:extLst>
          </p:cNvPr>
          <p:cNvSpPr>
            <a:spLocks noGrp="1"/>
          </p:cNvSpPr>
          <p:nvPr>
            <p:ph type="body" idx="1"/>
          </p:nvPr>
        </p:nvSpPr>
        <p:spPr/>
        <p:txBody>
          <a:bodyPr/>
          <a:lstStyle/>
          <a:p>
            <a:endParaRPr lang="en-US"/>
          </a:p>
        </p:txBody>
      </p:sp>
      <p:sp>
        <p:nvSpPr>
          <p:cNvPr id="7" name="Title 6">
            <a:extLst>
              <a:ext uri="{FF2B5EF4-FFF2-40B4-BE49-F238E27FC236}">
                <a16:creationId xmlns:a16="http://schemas.microsoft.com/office/drawing/2014/main" id="{9E98543B-F226-996A-30D3-2D1A04474A71}"/>
              </a:ext>
            </a:extLst>
          </p:cNvPr>
          <p:cNvSpPr>
            <a:spLocks noGrp="1"/>
          </p:cNvSpPr>
          <p:nvPr>
            <p:ph type="title"/>
          </p:nvPr>
        </p:nvSpPr>
        <p:spPr/>
        <p:txBody>
          <a:bodyPr/>
          <a:lstStyle/>
          <a:p>
            <a:r>
              <a:rPr lang="en-US" dirty="0"/>
              <a:t>Conclusion &amp; Challenges</a:t>
            </a:r>
          </a:p>
        </p:txBody>
      </p:sp>
      <p:pic>
        <p:nvPicPr>
          <p:cNvPr id="12" name="Picture Placeholder 11" descr="Rolls of steel coils in a warehouse&#10;&#10;Description automatically generated">
            <a:extLst>
              <a:ext uri="{FF2B5EF4-FFF2-40B4-BE49-F238E27FC236}">
                <a16:creationId xmlns:a16="http://schemas.microsoft.com/office/drawing/2014/main" id="{80374737-9EE2-065C-D3D9-0B0FEC245440}"/>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18048" r="18048"/>
          <a:stretch>
            <a:fillRect/>
          </a:stretch>
        </p:blipFill>
        <p:spPr/>
      </p:pic>
    </p:spTree>
    <p:extLst>
      <p:ext uri="{BB962C8B-B14F-4D97-AF65-F5344CB8AC3E}">
        <p14:creationId xmlns:p14="http://schemas.microsoft.com/office/powerpoint/2010/main" val="2171236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2BF0283-CD26-4E8F-3CAA-76C50188CCB3}"/>
              </a:ext>
            </a:extLst>
          </p:cNvPr>
          <p:cNvSpPr>
            <a:spLocks noGrp="1"/>
          </p:cNvSpPr>
          <p:nvPr>
            <p:ph type="sldNum" sz="quarter" idx="12"/>
          </p:nvPr>
        </p:nvSpPr>
        <p:spPr/>
        <p:txBody>
          <a:bodyPr/>
          <a:lstStyle/>
          <a:p>
            <a:fld id="{0CE2C118-78B0-4948-9692-2E57815A59D4}" type="slidenum">
              <a:rPr lang="en-US" noProof="0" smtClean="0"/>
              <a:pPr/>
              <a:t>27</a:t>
            </a:fld>
            <a:endParaRPr lang="en-US" noProof="0" dirty="0"/>
          </a:p>
        </p:txBody>
      </p:sp>
      <p:sp>
        <p:nvSpPr>
          <p:cNvPr id="4" name="Footer Placeholder 3">
            <a:extLst>
              <a:ext uri="{FF2B5EF4-FFF2-40B4-BE49-F238E27FC236}">
                <a16:creationId xmlns:a16="http://schemas.microsoft.com/office/drawing/2014/main" id="{F8F35473-E00E-A5E6-2DDE-C7FFC8A400E3}"/>
              </a:ext>
            </a:extLst>
          </p:cNvPr>
          <p:cNvSpPr>
            <a:spLocks noGrp="1"/>
          </p:cNvSpPr>
          <p:nvPr>
            <p:ph type="ftr" sz="quarter" idx="11"/>
          </p:nvPr>
        </p:nvSpPr>
        <p:spPr/>
        <p:txBody>
          <a:bodyPr/>
          <a:lstStyle/>
          <a:p>
            <a:r>
              <a:rPr lang="en-US" noProof="0" dirty="0"/>
              <a:t>Georg Weichhart / DT</a:t>
            </a:r>
          </a:p>
        </p:txBody>
      </p:sp>
      <p:sp>
        <p:nvSpPr>
          <p:cNvPr id="5" name="Date Placeholder 4">
            <a:extLst>
              <a:ext uri="{FF2B5EF4-FFF2-40B4-BE49-F238E27FC236}">
                <a16:creationId xmlns:a16="http://schemas.microsoft.com/office/drawing/2014/main" id="{6A96AAC2-5CA8-9B3A-698F-554D5C9AE6BF}"/>
              </a:ext>
            </a:extLst>
          </p:cNvPr>
          <p:cNvSpPr>
            <a:spLocks noGrp="1"/>
          </p:cNvSpPr>
          <p:nvPr>
            <p:ph type="dt" sz="half" idx="10"/>
          </p:nvPr>
        </p:nvSpPr>
        <p:spPr/>
        <p:txBody>
          <a:bodyPr/>
          <a:lstStyle/>
          <a:p>
            <a:r>
              <a:rPr lang="en-US" noProof="0" dirty="0"/>
              <a:t>06.11.2024</a:t>
            </a:r>
          </a:p>
        </p:txBody>
      </p:sp>
      <p:sp>
        <p:nvSpPr>
          <p:cNvPr id="10" name="Content Placeholder 9">
            <a:extLst>
              <a:ext uri="{FF2B5EF4-FFF2-40B4-BE49-F238E27FC236}">
                <a16:creationId xmlns:a16="http://schemas.microsoft.com/office/drawing/2014/main" id="{80EF144F-22C4-039B-66DC-8C4990119DBC}"/>
              </a:ext>
            </a:extLst>
          </p:cNvPr>
          <p:cNvSpPr>
            <a:spLocks noGrp="1"/>
          </p:cNvSpPr>
          <p:nvPr>
            <p:ph sz="half" idx="2"/>
          </p:nvPr>
        </p:nvSpPr>
        <p:spPr/>
        <p:txBody>
          <a:bodyPr>
            <a:normAutofit lnSpcReduction="10000"/>
          </a:bodyPr>
          <a:lstStyle/>
          <a:p>
            <a:r>
              <a:rPr lang="en-US" dirty="0"/>
              <a:t>Digital for steel industry (including automation of systems) is a challenge with many opportunities ahead</a:t>
            </a:r>
          </a:p>
          <a:p>
            <a:pPr lvl="1"/>
            <a:r>
              <a:rPr lang="en-US" dirty="0"/>
              <a:t>Steel industry requires very stable and resilient software and hardware systems</a:t>
            </a:r>
          </a:p>
          <a:p>
            <a:pPr lvl="1"/>
            <a:r>
              <a:rPr lang="en-US" dirty="0"/>
              <a:t>Maintenance and evolution support for hard- &amp; software for 20+ years </a:t>
            </a:r>
          </a:p>
          <a:p>
            <a:pPr lvl="1"/>
            <a:r>
              <a:rPr lang="en-US" dirty="0"/>
              <a:t>Data integration pipelines from automation to supply chain; running for years</a:t>
            </a:r>
          </a:p>
          <a:p>
            <a:pPr lvl="1"/>
            <a:r>
              <a:rPr lang="en-US" dirty="0"/>
              <a:t>Data analytics with huge amounts of good data; limited amounts of bad data;</a:t>
            </a:r>
          </a:p>
          <a:p>
            <a:pPr lvl="1"/>
            <a:r>
              <a:rPr lang="en-US" dirty="0"/>
              <a:t>Digitalization workflow / product life cycle of plants</a:t>
            </a:r>
          </a:p>
          <a:p>
            <a:r>
              <a:rPr lang="en-US" dirty="0"/>
              <a:t>Digital transformation and digital innovation along very demanding physical processes</a:t>
            </a:r>
          </a:p>
          <a:p>
            <a:r>
              <a:rPr lang="en-US" dirty="0"/>
              <a:t>Innovations like COC focus on users / customers</a:t>
            </a:r>
          </a:p>
          <a:p>
            <a:r>
              <a:rPr lang="en-US" dirty="0"/>
              <a:t>Innovations like TPO are focused on the process</a:t>
            </a:r>
          </a:p>
          <a:p>
            <a:endParaRPr lang="en-US" dirty="0"/>
          </a:p>
          <a:p>
            <a:endParaRPr lang="en-US" dirty="0"/>
          </a:p>
        </p:txBody>
      </p:sp>
      <p:sp>
        <p:nvSpPr>
          <p:cNvPr id="9" name="Content Placeholder 8">
            <a:extLst>
              <a:ext uri="{FF2B5EF4-FFF2-40B4-BE49-F238E27FC236}">
                <a16:creationId xmlns:a16="http://schemas.microsoft.com/office/drawing/2014/main" id="{AAB7919C-AFA9-7BEF-7F54-25477CF26494}"/>
              </a:ext>
            </a:extLst>
          </p:cNvPr>
          <p:cNvSpPr>
            <a:spLocks noGrp="1"/>
          </p:cNvSpPr>
          <p:nvPr>
            <p:ph sz="half" idx="1"/>
          </p:nvPr>
        </p:nvSpPr>
        <p:spPr/>
        <p:txBody>
          <a:bodyPr>
            <a:normAutofit/>
          </a:bodyPr>
          <a:lstStyle/>
          <a:p>
            <a:r>
              <a:rPr lang="en-US" dirty="0"/>
              <a:t>Important megatrends impacting the future of steel</a:t>
            </a:r>
          </a:p>
          <a:p>
            <a:r>
              <a:rPr lang="en-US" dirty="0"/>
              <a:t>Green steel</a:t>
            </a:r>
          </a:p>
          <a:p>
            <a:pPr lvl="1"/>
            <a:r>
              <a:rPr lang="en-US" dirty="0"/>
              <a:t>Steel is very good to recycle</a:t>
            </a:r>
          </a:p>
          <a:p>
            <a:pPr lvl="1"/>
            <a:r>
              <a:rPr lang="en-US" dirty="0"/>
              <a:t>Current production process is emitting </a:t>
            </a:r>
            <a:br>
              <a:rPr lang="en-US" dirty="0"/>
            </a:br>
            <a:r>
              <a:rPr lang="en-US" dirty="0"/>
              <a:t>1,9 T</a:t>
            </a:r>
            <a:r>
              <a:rPr lang="en-US" baseline="-25000" dirty="0"/>
              <a:t>CO2</a:t>
            </a:r>
            <a:r>
              <a:rPr lang="en-US" dirty="0"/>
              <a:t> / 1 </a:t>
            </a:r>
            <a:r>
              <a:rPr lang="en-US" dirty="0" err="1"/>
              <a:t>T</a:t>
            </a:r>
            <a:r>
              <a:rPr lang="en-US" baseline="-25000" dirty="0" err="1"/>
              <a:t>Steel</a:t>
            </a:r>
            <a:endParaRPr lang="en-US" baseline="-25000" dirty="0"/>
          </a:p>
          <a:p>
            <a:pPr lvl="1"/>
            <a:r>
              <a:rPr lang="en-US" dirty="0"/>
              <a:t>Digitalization helps to optimize current and future Processes</a:t>
            </a:r>
          </a:p>
          <a:p>
            <a:r>
              <a:rPr lang="en-US" dirty="0"/>
              <a:t>Changing workforce</a:t>
            </a:r>
          </a:p>
          <a:p>
            <a:pPr lvl="1"/>
            <a:r>
              <a:rPr lang="en-US" dirty="0"/>
              <a:t>Less people </a:t>
            </a:r>
          </a:p>
          <a:p>
            <a:pPr lvl="1"/>
            <a:r>
              <a:rPr lang="en-US" dirty="0"/>
              <a:t>Changing demands, more sensitive to work environment</a:t>
            </a:r>
          </a:p>
          <a:p>
            <a:r>
              <a:rPr lang="en-US" dirty="0"/>
              <a:t>Digitalization &amp; digital transformation</a:t>
            </a:r>
          </a:p>
          <a:p>
            <a:pPr lvl="1"/>
            <a:r>
              <a:rPr lang="en-US" dirty="0"/>
              <a:t>Optimize processes to save resources</a:t>
            </a:r>
          </a:p>
          <a:p>
            <a:pPr lvl="1"/>
            <a:r>
              <a:rPr lang="en-US" dirty="0"/>
              <a:t>Support swift reaction to problems</a:t>
            </a:r>
          </a:p>
        </p:txBody>
      </p:sp>
      <p:sp>
        <p:nvSpPr>
          <p:cNvPr id="8" name="Title 7">
            <a:extLst>
              <a:ext uri="{FF2B5EF4-FFF2-40B4-BE49-F238E27FC236}">
                <a16:creationId xmlns:a16="http://schemas.microsoft.com/office/drawing/2014/main" id="{A6860D8D-8372-5F03-7F2D-E1068EE05723}"/>
              </a:ext>
            </a:extLst>
          </p:cNvPr>
          <p:cNvSpPr>
            <a:spLocks noGrp="1"/>
          </p:cNvSpPr>
          <p:nvPr>
            <p:ph type="title"/>
          </p:nvPr>
        </p:nvSpPr>
        <p:spPr/>
        <p:txBody>
          <a:bodyPr/>
          <a:lstStyle/>
          <a:p>
            <a:r>
              <a:rPr lang="en-US" dirty="0"/>
              <a:t>Conclusion &amp; Challenges</a:t>
            </a:r>
          </a:p>
        </p:txBody>
      </p:sp>
      <p:sp>
        <p:nvSpPr>
          <p:cNvPr id="11" name="Text Placeholder 10">
            <a:extLst>
              <a:ext uri="{FF2B5EF4-FFF2-40B4-BE49-F238E27FC236}">
                <a16:creationId xmlns:a16="http://schemas.microsoft.com/office/drawing/2014/main" id="{CA9C8D45-D891-D3FD-3E84-54E5988F4E02}"/>
              </a:ext>
            </a:extLst>
          </p:cNvPr>
          <p:cNvSpPr>
            <a:spLocks noGrp="1"/>
          </p:cNvSpPr>
          <p:nvPr>
            <p:ph type="body" sz="quarter" idx="13"/>
          </p:nvPr>
        </p:nvSpPr>
        <p:spPr/>
        <p:txBody>
          <a:bodyPr/>
          <a:lstStyle/>
          <a:p>
            <a:r>
              <a:rPr lang="en-US" dirty="0"/>
              <a:t>Conclusions &amp; Challenges</a:t>
            </a:r>
          </a:p>
        </p:txBody>
      </p:sp>
    </p:spTree>
    <p:extLst>
      <p:ext uri="{BB962C8B-B14F-4D97-AF65-F5344CB8AC3E}">
        <p14:creationId xmlns:p14="http://schemas.microsoft.com/office/powerpoint/2010/main" val="5829386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9D685E0-1471-F633-D716-9157A282DC99}"/>
              </a:ext>
            </a:extLst>
          </p:cNvPr>
          <p:cNvSpPr>
            <a:spLocks noGrp="1"/>
          </p:cNvSpPr>
          <p:nvPr>
            <p:ph type="sldNum" sz="quarter" idx="12"/>
          </p:nvPr>
        </p:nvSpPr>
        <p:spPr/>
        <p:txBody>
          <a:bodyPr/>
          <a:lstStyle/>
          <a:p>
            <a:fld id="{0CE2C118-78B0-4948-9692-2E57815A59D4}" type="slidenum">
              <a:rPr lang="en-US" noProof="0" smtClean="0"/>
              <a:pPr/>
              <a:t>28</a:t>
            </a:fld>
            <a:endParaRPr lang="en-US" noProof="0" dirty="0"/>
          </a:p>
        </p:txBody>
      </p:sp>
      <p:sp>
        <p:nvSpPr>
          <p:cNvPr id="3" name="Footer Placeholder 2">
            <a:extLst>
              <a:ext uri="{FF2B5EF4-FFF2-40B4-BE49-F238E27FC236}">
                <a16:creationId xmlns:a16="http://schemas.microsoft.com/office/drawing/2014/main" id="{0DD3145E-B1F9-3179-E44D-7604EC316D61}"/>
              </a:ext>
            </a:extLst>
          </p:cNvPr>
          <p:cNvSpPr>
            <a:spLocks noGrp="1"/>
          </p:cNvSpPr>
          <p:nvPr>
            <p:ph type="ftr" sz="quarter" idx="11"/>
          </p:nvPr>
        </p:nvSpPr>
        <p:spPr/>
        <p:txBody>
          <a:bodyPr/>
          <a:lstStyle/>
          <a:p>
            <a:r>
              <a:rPr lang="en-US" noProof="0" dirty="0"/>
              <a:t>Georg Weichhart / DT</a:t>
            </a:r>
          </a:p>
        </p:txBody>
      </p:sp>
      <p:sp>
        <p:nvSpPr>
          <p:cNvPr id="4" name="Date Placeholder 3">
            <a:extLst>
              <a:ext uri="{FF2B5EF4-FFF2-40B4-BE49-F238E27FC236}">
                <a16:creationId xmlns:a16="http://schemas.microsoft.com/office/drawing/2014/main" id="{25A09736-629F-2FE7-1A11-DE65353FA575}"/>
              </a:ext>
            </a:extLst>
          </p:cNvPr>
          <p:cNvSpPr>
            <a:spLocks noGrp="1"/>
          </p:cNvSpPr>
          <p:nvPr>
            <p:ph type="dt" sz="half" idx="10"/>
          </p:nvPr>
        </p:nvSpPr>
        <p:spPr/>
        <p:txBody>
          <a:bodyPr/>
          <a:lstStyle/>
          <a:p>
            <a:r>
              <a:rPr lang="en-US" noProof="0" dirty="0"/>
              <a:t>06.11.2024</a:t>
            </a:r>
          </a:p>
        </p:txBody>
      </p:sp>
      <p:sp>
        <p:nvSpPr>
          <p:cNvPr id="9" name="Content Placeholder 8">
            <a:extLst>
              <a:ext uri="{FF2B5EF4-FFF2-40B4-BE49-F238E27FC236}">
                <a16:creationId xmlns:a16="http://schemas.microsoft.com/office/drawing/2014/main" id="{FEF14EE3-C453-E1F3-9912-6CC75E24BD19}"/>
              </a:ext>
            </a:extLst>
          </p:cNvPr>
          <p:cNvSpPr>
            <a:spLocks noGrp="1"/>
          </p:cNvSpPr>
          <p:nvPr>
            <p:ph idx="1"/>
          </p:nvPr>
        </p:nvSpPr>
        <p:spPr/>
        <p:txBody>
          <a:bodyPr/>
          <a:lstStyle/>
          <a:p>
            <a:r>
              <a:rPr lang="en-US" b="1" dirty="0"/>
              <a:t>Series:</a:t>
            </a:r>
            <a:endParaRPr lang="en-US" dirty="0"/>
          </a:p>
          <a:p>
            <a:pPr lvl="1"/>
            <a:r>
              <a:rPr lang="en-US" dirty="0"/>
              <a:t>Automation, Collaboration, &amp; E-Services </a:t>
            </a:r>
          </a:p>
          <a:p>
            <a:pPr lvl="1"/>
            <a:r>
              <a:rPr lang="en-US" dirty="0"/>
              <a:t>Springer Nature, </a:t>
            </a:r>
            <a:r>
              <a:rPr lang="en-US" dirty="0">
                <a:hlinkClick r:id="rId2"/>
              </a:rPr>
              <a:t>https://www.springer.com/series/8393</a:t>
            </a:r>
            <a:endParaRPr lang="en-US" dirty="0"/>
          </a:p>
          <a:p>
            <a:pPr lvl="1"/>
            <a:r>
              <a:rPr lang="en-US" dirty="0"/>
              <a:t>Editor: Shimon Y. Nof</a:t>
            </a:r>
          </a:p>
          <a:p>
            <a:endParaRPr lang="en-US" dirty="0"/>
          </a:p>
          <a:p>
            <a:r>
              <a:rPr lang="en-US" b="1" dirty="0"/>
              <a:t>Book title:</a:t>
            </a:r>
            <a:r>
              <a:rPr lang="en-US" dirty="0"/>
              <a:t> </a:t>
            </a:r>
            <a:br>
              <a:rPr lang="en-US" dirty="0"/>
            </a:br>
            <a:endParaRPr lang="en-US" b="1" dirty="0"/>
          </a:p>
          <a:p>
            <a:endParaRPr lang="en-US" b="1" dirty="0"/>
          </a:p>
          <a:p>
            <a:r>
              <a:rPr lang="en-US" b="1" dirty="0"/>
              <a:t>Authors:</a:t>
            </a:r>
          </a:p>
          <a:p>
            <a:pPr lvl="1"/>
            <a:r>
              <a:rPr lang="en-US" b="1" dirty="0"/>
              <a:t>François Vernadat</a:t>
            </a:r>
            <a:r>
              <a:rPr lang="en-US" dirty="0"/>
              <a:t>, University of Lorraine, LGIPM, Metz, France</a:t>
            </a:r>
          </a:p>
          <a:p>
            <a:pPr lvl="1"/>
            <a:r>
              <a:rPr lang="en-US" b="1" dirty="0"/>
              <a:t>Arturo Molina</a:t>
            </a:r>
            <a:r>
              <a:rPr lang="en-US" dirty="0"/>
              <a:t>, </a:t>
            </a:r>
            <a:r>
              <a:rPr lang="en-US" dirty="0" err="1"/>
              <a:t>Tecnologico</a:t>
            </a:r>
            <a:r>
              <a:rPr lang="en-US" dirty="0"/>
              <a:t> Nacional de Mexico, Instituto </a:t>
            </a:r>
            <a:r>
              <a:rPr lang="en-US" dirty="0" err="1"/>
              <a:t>Tecnologico</a:t>
            </a:r>
            <a:r>
              <a:rPr lang="en-US" dirty="0"/>
              <a:t> de </a:t>
            </a:r>
            <a:r>
              <a:rPr lang="en-US" dirty="0" err="1"/>
              <a:t>Tlahuac</a:t>
            </a:r>
            <a:r>
              <a:rPr lang="en-US" dirty="0"/>
              <a:t> III, Mexico City, Mexico</a:t>
            </a:r>
          </a:p>
          <a:p>
            <a:pPr lvl="1"/>
            <a:r>
              <a:rPr lang="en-US" b="1" dirty="0"/>
              <a:t>Hervé Panetto</a:t>
            </a:r>
            <a:r>
              <a:rPr lang="en-US" dirty="0"/>
              <a:t>, University of Lorraine, CNRS, CRAN, </a:t>
            </a:r>
            <a:r>
              <a:rPr lang="en-US" dirty="0" err="1"/>
              <a:t>Vandœuvre</a:t>
            </a:r>
            <a:r>
              <a:rPr lang="en-US" dirty="0"/>
              <a:t>-</a:t>
            </a:r>
            <a:r>
              <a:rPr lang="en-US" dirty="0" err="1"/>
              <a:t>lès</a:t>
            </a:r>
            <a:r>
              <a:rPr lang="en-US" dirty="0"/>
              <a:t>-Nancy, France</a:t>
            </a:r>
          </a:p>
          <a:p>
            <a:pPr lvl="1"/>
            <a:r>
              <a:rPr lang="en-US" b="1" dirty="0"/>
              <a:t>Georg Weichhart</a:t>
            </a:r>
            <a:r>
              <a:rPr lang="en-US" dirty="0"/>
              <a:t>, Primetals Technologies Austria GmbH, Linz, Austria</a:t>
            </a:r>
          </a:p>
        </p:txBody>
      </p:sp>
      <p:sp>
        <p:nvSpPr>
          <p:cNvPr id="7" name="Title 6">
            <a:extLst>
              <a:ext uri="{FF2B5EF4-FFF2-40B4-BE49-F238E27FC236}">
                <a16:creationId xmlns:a16="http://schemas.microsoft.com/office/drawing/2014/main" id="{CD31DA30-1958-38B3-9BC9-11F20A10BE9B}"/>
              </a:ext>
            </a:extLst>
          </p:cNvPr>
          <p:cNvSpPr>
            <a:spLocks noGrp="1"/>
          </p:cNvSpPr>
          <p:nvPr>
            <p:ph type="title"/>
          </p:nvPr>
        </p:nvSpPr>
        <p:spPr/>
        <p:txBody>
          <a:bodyPr/>
          <a:lstStyle/>
          <a:p>
            <a:r>
              <a:rPr lang="en-US" dirty="0"/>
              <a:t>Upcoming Book</a:t>
            </a:r>
          </a:p>
        </p:txBody>
      </p:sp>
      <p:sp>
        <p:nvSpPr>
          <p:cNvPr id="8" name="Text Placeholder 7">
            <a:extLst>
              <a:ext uri="{FF2B5EF4-FFF2-40B4-BE49-F238E27FC236}">
                <a16:creationId xmlns:a16="http://schemas.microsoft.com/office/drawing/2014/main" id="{E8F47F19-15C8-2453-5EA9-E70530F89A62}"/>
              </a:ext>
            </a:extLst>
          </p:cNvPr>
          <p:cNvSpPr>
            <a:spLocks noGrp="1"/>
          </p:cNvSpPr>
          <p:nvPr>
            <p:ph type="body" sz="quarter" idx="13"/>
          </p:nvPr>
        </p:nvSpPr>
        <p:spPr/>
        <p:txBody>
          <a:bodyPr/>
          <a:lstStyle/>
          <a:p>
            <a:r>
              <a:rPr lang="en-US" dirty="0"/>
              <a:t>Advertisement</a:t>
            </a:r>
          </a:p>
        </p:txBody>
      </p:sp>
      <p:sp>
        <p:nvSpPr>
          <p:cNvPr id="10" name="TextBox 9">
            <a:extLst>
              <a:ext uri="{FF2B5EF4-FFF2-40B4-BE49-F238E27FC236}">
                <a16:creationId xmlns:a16="http://schemas.microsoft.com/office/drawing/2014/main" id="{BBA10F5A-72C2-F90E-CE69-0B917A9F27D5}"/>
              </a:ext>
            </a:extLst>
          </p:cNvPr>
          <p:cNvSpPr txBox="1"/>
          <p:nvPr/>
        </p:nvSpPr>
        <p:spPr>
          <a:xfrm>
            <a:off x="-312712" y="2204864"/>
            <a:ext cx="914400" cy="914400"/>
          </a:xfrm>
          <a:prstGeom prst="rect">
            <a:avLst/>
          </a:prstGeom>
        </p:spPr>
        <p:txBody>
          <a:bodyPr vert="horz" wrap="none" lIns="0" tIns="0" rIns="0" bIns="0" rtlCol="0">
            <a:noAutofit/>
          </a:bodyPr>
          <a:lstStyle/>
          <a:p>
            <a:pPr marL="0" indent="0" algn="l">
              <a:buClr>
                <a:schemeClr val="accent1"/>
              </a:buClr>
              <a:buNone/>
            </a:pPr>
            <a:endParaRPr lang="en-US" dirty="0" err="1"/>
          </a:p>
        </p:txBody>
      </p:sp>
      <p:sp>
        <p:nvSpPr>
          <p:cNvPr id="11" name="TextBox 10">
            <a:extLst>
              <a:ext uri="{FF2B5EF4-FFF2-40B4-BE49-F238E27FC236}">
                <a16:creationId xmlns:a16="http://schemas.microsoft.com/office/drawing/2014/main" id="{4A7EFEA6-B5AA-7A9F-6144-36603A6CE984}"/>
              </a:ext>
            </a:extLst>
          </p:cNvPr>
          <p:cNvSpPr txBox="1"/>
          <p:nvPr/>
        </p:nvSpPr>
        <p:spPr>
          <a:xfrm>
            <a:off x="3143672" y="3198476"/>
            <a:ext cx="5904656" cy="792088"/>
          </a:xfrm>
          <a:prstGeom prst="rect">
            <a:avLst/>
          </a:prstGeom>
        </p:spPr>
        <p:txBody>
          <a:bodyPr vert="horz" wrap="square" lIns="0" tIns="0" rIns="0" bIns="0" rtlCol="0">
            <a:noAutofit/>
          </a:bodyPr>
          <a:lstStyle/>
          <a:p>
            <a:pPr marL="0" indent="0" algn="ctr">
              <a:buClr>
                <a:schemeClr val="accent1"/>
              </a:buClr>
              <a:buNone/>
            </a:pPr>
            <a:r>
              <a:rPr lang="en-US" sz="2000" b="1" dirty="0"/>
              <a:t>Interoperability Principles and Standards: Applications to Collaborative and Automated Systems</a:t>
            </a:r>
            <a:endParaRPr lang="en-US" sz="2000" dirty="0"/>
          </a:p>
        </p:txBody>
      </p:sp>
    </p:spTree>
    <p:extLst>
      <p:ext uri="{BB962C8B-B14F-4D97-AF65-F5344CB8AC3E}">
        <p14:creationId xmlns:p14="http://schemas.microsoft.com/office/powerpoint/2010/main" val="1120831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uthorOneLeftPT">
            <a:extLst>
              <a:ext uri="{FF2B5EF4-FFF2-40B4-BE49-F238E27FC236}">
                <a16:creationId xmlns:a16="http://schemas.microsoft.com/office/drawing/2014/main" id="{39136FBF-7C98-487B-B48B-8032A26E4ACD}"/>
              </a:ext>
            </a:extLst>
          </p:cNvPr>
          <p:cNvSpPr>
            <a:spLocks noGrp="1"/>
          </p:cNvSpPr>
          <p:nvPr>
            <p:ph type="body" sz="quarter" idx="21"/>
          </p:nvPr>
        </p:nvSpPr>
        <p:spPr>
          <a:xfrm>
            <a:off x="360000" y="4293096"/>
            <a:ext cx="3628800" cy="1550492"/>
          </a:xfrm>
        </p:spPr>
        <p:txBody>
          <a:bodyPr/>
          <a:lstStyle/>
          <a:p>
            <a:r>
              <a:rPr lang="en-US" b="1" noProof="1"/>
              <a:t>Dr. PD. Georg Weichhart</a:t>
            </a:r>
            <a:br>
              <a:rPr lang="en-US" noProof="1"/>
            </a:br>
            <a:r>
              <a:rPr lang="en-US" noProof="1"/>
              <a:t>Digital Transformation Manager</a:t>
            </a:r>
            <a:br>
              <a:rPr lang="en-US" noProof="1"/>
            </a:br>
            <a:r>
              <a:rPr lang="en-US" noProof="1"/>
              <a:t>T +43 (664) 6150567</a:t>
            </a:r>
            <a:br>
              <a:rPr lang="en-US" noProof="1"/>
            </a:br>
            <a:r>
              <a:rPr lang="en-US" noProof="1"/>
              <a:t>E georg.weichhart@primetals.com</a:t>
            </a:r>
          </a:p>
          <a:p>
            <a:r>
              <a:rPr lang="en-US" noProof="1"/>
              <a:t>Primetals Technologies Austria</a:t>
            </a:r>
            <a:br>
              <a:rPr lang="en-US" noProof="1"/>
            </a:br>
            <a:r>
              <a:rPr lang="en-US" noProof="1"/>
              <a:t>Turmstrasse 44</a:t>
            </a:r>
            <a:br>
              <a:rPr lang="en-US" noProof="1"/>
            </a:br>
            <a:r>
              <a:rPr lang="en-US" noProof="1"/>
              <a:t>4031 Linz</a:t>
            </a:r>
            <a:br>
              <a:rPr lang="en-US" noProof="1"/>
            </a:br>
            <a:r>
              <a:rPr lang="en-US" noProof="1"/>
              <a:t>Austria</a:t>
            </a:r>
          </a:p>
        </p:txBody>
      </p:sp>
      <p:sp>
        <p:nvSpPr>
          <p:cNvPr id="3" name="Datumsplatzhalter 2">
            <a:extLst>
              <a:ext uri="{FF2B5EF4-FFF2-40B4-BE49-F238E27FC236}">
                <a16:creationId xmlns:a16="http://schemas.microsoft.com/office/drawing/2014/main" id="{9D56D2D1-946E-4BA8-85C3-008060886FAF}"/>
              </a:ext>
            </a:extLst>
          </p:cNvPr>
          <p:cNvSpPr>
            <a:spLocks noGrp="1"/>
          </p:cNvSpPr>
          <p:nvPr>
            <p:ph type="dt" sz="half" idx="10"/>
          </p:nvPr>
        </p:nvSpPr>
        <p:spPr/>
        <p:txBody>
          <a:bodyPr/>
          <a:lstStyle/>
          <a:p>
            <a:r>
              <a:rPr lang="en-US" dirty="0"/>
              <a:t>06.11.2024</a:t>
            </a:r>
          </a:p>
        </p:txBody>
      </p:sp>
      <p:sp>
        <p:nvSpPr>
          <p:cNvPr id="4" name="Fußzeilenplatzhalter 3">
            <a:extLst>
              <a:ext uri="{FF2B5EF4-FFF2-40B4-BE49-F238E27FC236}">
                <a16:creationId xmlns:a16="http://schemas.microsoft.com/office/drawing/2014/main" id="{A040BDFE-C627-43C0-9732-B997C05768B3}"/>
              </a:ext>
            </a:extLst>
          </p:cNvPr>
          <p:cNvSpPr>
            <a:spLocks noGrp="1"/>
          </p:cNvSpPr>
          <p:nvPr>
            <p:ph type="ftr" sz="quarter" idx="11"/>
          </p:nvPr>
        </p:nvSpPr>
        <p:spPr/>
        <p:txBody>
          <a:bodyPr/>
          <a:lstStyle/>
          <a:p>
            <a:r>
              <a:rPr lang="en-US" dirty="0"/>
              <a:t>Georg Weichhart / DT</a:t>
            </a:r>
          </a:p>
        </p:txBody>
      </p:sp>
      <p:sp>
        <p:nvSpPr>
          <p:cNvPr id="2" name="Slide Number Placeholder 1">
            <a:extLst>
              <a:ext uri="{FF2B5EF4-FFF2-40B4-BE49-F238E27FC236}">
                <a16:creationId xmlns:a16="http://schemas.microsoft.com/office/drawing/2014/main" id="{E9844194-DA3E-A956-4527-06C009AA6A64}"/>
              </a:ext>
            </a:extLst>
          </p:cNvPr>
          <p:cNvSpPr>
            <a:spLocks noGrp="1"/>
          </p:cNvSpPr>
          <p:nvPr>
            <p:ph type="sldNum" sz="quarter" idx="12"/>
          </p:nvPr>
        </p:nvSpPr>
        <p:spPr/>
        <p:txBody>
          <a:bodyPr/>
          <a:lstStyle/>
          <a:p>
            <a:fld id="{0CE2C118-78B0-4948-9692-2E57815A59D4}" type="slidenum">
              <a:rPr lang="en-US" noProof="0" smtClean="0"/>
              <a:pPr/>
              <a:t>29</a:t>
            </a:fld>
            <a:endParaRPr lang="en-US" noProof="0" dirty="0"/>
          </a:p>
        </p:txBody>
      </p:sp>
      <p:pic>
        <p:nvPicPr>
          <p:cNvPr id="8" name="Picture 7" descr="A person wearing glasses and a suit&#10;&#10;Description automatically generated">
            <a:extLst>
              <a:ext uri="{FF2B5EF4-FFF2-40B4-BE49-F238E27FC236}">
                <a16:creationId xmlns:a16="http://schemas.microsoft.com/office/drawing/2014/main" id="{F0E5AF81-78D8-3E06-DDD8-AABC17E52524}"/>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89000"/>
                    </a14:imgEffect>
                    <a14:imgEffect>
                      <a14:brightnessContrast bright="2000"/>
                    </a14:imgEffect>
                  </a14:imgLayer>
                </a14:imgProps>
              </a:ext>
              <a:ext uri="{28A0092B-C50C-407E-A947-70E740481C1C}">
                <a14:useLocalDpi xmlns:a14="http://schemas.microsoft.com/office/drawing/2010/main" val="0"/>
              </a:ext>
            </a:extLst>
          </a:blip>
          <a:srcRect l="8427" t="5254" r="2128" b="19551"/>
          <a:stretch/>
        </p:blipFill>
        <p:spPr>
          <a:xfrm>
            <a:off x="401543" y="1828751"/>
            <a:ext cx="1625695" cy="1639782"/>
          </a:xfrm>
          <a:prstGeom prst="ellipse">
            <a:avLst/>
          </a:prstGeom>
          <a:noFill/>
          <a:ln>
            <a:noFill/>
          </a:ln>
        </p:spPr>
        <p:style>
          <a:lnRef idx="0">
            <a:scrgbClr r="0" g="0" b="0"/>
          </a:lnRef>
          <a:fillRef idx="0">
            <a:scrgbClr r="0" g="0" b="0"/>
          </a:fillRef>
          <a:effectRef idx="0">
            <a:scrgbClr r="0" g="0" b="0"/>
          </a:effectRef>
          <a:fontRef idx="minor">
            <a:schemeClr val="accent1"/>
          </a:fontRef>
        </p:style>
      </p:pic>
      <p:sp>
        <p:nvSpPr>
          <p:cNvPr id="6" name="TextBox 5">
            <a:extLst>
              <a:ext uri="{FF2B5EF4-FFF2-40B4-BE49-F238E27FC236}">
                <a16:creationId xmlns:a16="http://schemas.microsoft.com/office/drawing/2014/main" id="{5A69A148-1510-2B92-F8DA-581C1CE5B788}"/>
              </a:ext>
            </a:extLst>
          </p:cNvPr>
          <p:cNvSpPr txBox="1"/>
          <p:nvPr/>
        </p:nvSpPr>
        <p:spPr>
          <a:xfrm>
            <a:off x="3342942" y="4365104"/>
            <a:ext cx="2899108" cy="1092607"/>
          </a:xfrm>
          <a:prstGeom prst="rect">
            <a:avLst/>
          </a:prstGeom>
          <a:noFill/>
        </p:spPr>
        <p:txBody>
          <a:bodyPr wrap="square">
            <a:spAutoFit/>
          </a:bodyPr>
          <a:lstStyle/>
          <a:p>
            <a:pPr marL="0" indent="0">
              <a:buNone/>
            </a:pPr>
            <a:r>
              <a:rPr lang="en-US" sz="1200" dirty="0"/>
              <a:t>This work has been partially funded by the Research Promotion Agency in project </a:t>
            </a:r>
            <a:r>
              <a:rPr lang="en-US" sz="1200" dirty="0" err="1"/>
              <a:t>SuStA</a:t>
            </a:r>
            <a:r>
              <a:rPr lang="en-US" sz="1200" dirty="0"/>
              <a:t> – Sustainable Steel Analytics (project nr. FFG 912120) </a:t>
            </a:r>
          </a:p>
          <a:p>
            <a:pPr marL="0" indent="0">
              <a:buNone/>
            </a:pPr>
            <a:r>
              <a:rPr lang="en-US" sz="1200" dirty="0"/>
              <a:t>https://www.ffg.at/</a:t>
            </a:r>
          </a:p>
        </p:txBody>
      </p:sp>
      <p:sp>
        <p:nvSpPr>
          <p:cNvPr id="7" name="AutoShape 2" descr="FFG - Forschung wirkt">
            <a:extLst>
              <a:ext uri="{FF2B5EF4-FFF2-40B4-BE49-F238E27FC236}">
                <a16:creationId xmlns:a16="http://schemas.microsoft.com/office/drawing/2014/main" id="{5DDA0302-85E0-F788-EE7F-9D7E3F72B5F1}"/>
              </a:ext>
            </a:extLst>
          </p:cNvPr>
          <p:cNvSpPr>
            <a:spLocks noChangeAspect="1" noChangeArrowheads="1"/>
          </p:cNvSpPr>
          <p:nvPr/>
        </p:nvSpPr>
        <p:spPr bwMode="auto">
          <a:xfrm>
            <a:off x="5643563" y="2996952"/>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30" name="Picture 6">
            <a:extLst>
              <a:ext uri="{FF2B5EF4-FFF2-40B4-BE49-F238E27FC236}">
                <a16:creationId xmlns:a16="http://schemas.microsoft.com/office/drawing/2014/main" id="{79DDD8F0-235B-4601-79F4-728D4979E01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43230" y="5401435"/>
            <a:ext cx="878887" cy="4984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4292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ußzeilenplatzhalter 2">
            <a:extLst>
              <a:ext uri="{FF2B5EF4-FFF2-40B4-BE49-F238E27FC236}">
                <a16:creationId xmlns:a16="http://schemas.microsoft.com/office/drawing/2014/main" id="{F1C0E557-AE78-403C-A728-4A3014BE4AAB}"/>
              </a:ext>
            </a:extLst>
          </p:cNvPr>
          <p:cNvSpPr>
            <a:spLocks noGrp="1"/>
          </p:cNvSpPr>
          <p:nvPr>
            <p:ph type="ftr" sz="quarter" idx="11"/>
          </p:nvPr>
        </p:nvSpPr>
        <p:spPr/>
        <p:txBody>
          <a:bodyPr/>
          <a:lstStyle/>
          <a:p>
            <a:r>
              <a:rPr lang="en-US" dirty="0"/>
              <a:t>Georg Weichhart / DT</a:t>
            </a:r>
          </a:p>
        </p:txBody>
      </p:sp>
      <p:sp>
        <p:nvSpPr>
          <p:cNvPr id="4" name="Datumsplatzhalter 3">
            <a:extLst>
              <a:ext uri="{FF2B5EF4-FFF2-40B4-BE49-F238E27FC236}">
                <a16:creationId xmlns:a16="http://schemas.microsoft.com/office/drawing/2014/main" id="{FE43324D-7614-49DD-A233-97586B1EFCC0}"/>
              </a:ext>
            </a:extLst>
          </p:cNvPr>
          <p:cNvSpPr>
            <a:spLocks noGrp="1"/>
          </p:cNvSpPr>
          <p:nvPr>
            <p:ph type="dt" sz="half" idx="10"/>
          </p:nvPr>
        </p:nvSpPr>
        <p:spPr/>
        <p:txBody>
          <a:bodyPr/>
          <a:lstStyle/>
          <a:p>
            <a:r>
              <a:rPr lang="en-US" dirty="0"/>
              <a:t>06.11.2024</a:t>
            </a:r>
          </a:p>
        </p:txBody>
      </p:sp>
      <p:sp>
        <p:nvSpPr>
          <p:cNvPr id="2" name="Slide Number Placeholder 1">
            <a:extLst>
              <a:ext uri="{FF2B5EF4-FFF2-40B4-BE49-F238E27FC236}">
                <a16:creationId xmlns:a16="http://schemas.microsoft.com/office/drawing/2014/main" id="{0457127E-C3F0-06A1-3C77-4E836F15C476}"/>
              </a:ext>
            </a:extLst>
          </p:cNvPr>
          <p:cNvSpPr>
            <a:spLocks noGrp="1"/>
          </p:cNvSpPr>
          <p:nvPr>
            <p:ph type="sldNum" sz="quarter" idx="12"/>
          </p:nvPr>
        </p:nvSpPr>
        <p:spPr/>
        <p:txBody>
          <a:bodyPr/>
          <a:lstStyle/>
          <a:p>
            <a:fld id="{0CE2C118-78B0-4948-9692-2E57815A59D4}" type="slidenum">
              <a:rPr lang="en-US" smtClean="0"/>
              <a:pPr/>
              <a:t>3</a:t>
            </a:fld>
            <a:endParaRPr lang="en-US" dirty="0"/>
          </a:p>
        </p:txBody>
      </p:sp>
      <p:graphicFrame>
        <p:nvGraphicFramePr>
          <p:cNvPr id="9" name="Object 8" hidden="1">
            <a:extLst>
              <a:ext uri="{FF2B5EF4-FFF2-40B4-BE49-F238E27FC236}">
                <a16:creationId xmlns:a16="http://schemas.microsoft.com/office/drawing/2014/main" id="{A6D3AA6A-8316-4BDB-BA62-8AA61B987EF0}"/>
              </a:ext>
            </a:extLst>
          </p:cNvPr>
          <p:cNvGraphicFramePr>
            <a:graphicFrameLocks noChangeAspect="1"/>
          </p:cNvGraphicFramePr>
          <p:nvPr>
            <p:custDataLst>
              <p:tags r:id="rId1"/>
            </p:custDataLst>
            <p:extLst>
              <p:ext uri="{D42A27DB-BD31-4B8C-83A1-F6EECF244321}">
                <p14:modId xmlns:p14="http://schemas.microsoft.com/office/powerpoint/2010/main" val="178537002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70" imgH="469" progId="TCLayout.ActiveDocument.1">
                  <p:embed/>
                </p:oleObj>
              </mc:Choice>
              <mc:Fallback>
                <p:oleObj name="think-cell Slide" r:id="rId4" imgW="470" imgH="469" progId="TCLayout.ActiveDocument.1">
                  <p:embed/>
                  <p:pic>
                    <p:nvPicPr>
                      <p:cNvPr id="9" name="Object 8" hidden="1">
                        <a:extLst>
                          <a:ext uri="{FF2B5EF4-FFF2-40B4-BE49-F238E27FC236}">
                            <a16:creationId xmlns:a16="http://schemas.microsoft.com/office/drawing/2014/main" id="{A6D3AA6A-8316-4BDB-BA62-8AA61B987EF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10" name="Picture Placeholder 9">
            <a:extLst>
              <a:ext uri="{FF2B5EF4-FFF2-40B4-BE49-F238E27FC236}">
                <a16:creationId xmlns:a16="http://schemas.microsoft.com/office/drawing/2014/main" id="{54B077E5-7D1B-C3A3-83CE-2F15558ECB70}"/>
              </a:ext>
            </a:extLst>
          </p:cNvPr>
          <p:cNvPicPr>
            <a:picLocks noGrp="1" noChangeAspect="1"/>
          </p:cNvPicPr>
          <p:nvPr>
            <p:ph type="pic" sz="quarter" idx="14"/>
          </p:nvPr>
        </p:nvPicPr>
        <p:blipFill rotWithShape="1">
          <a:blip r:embed="rId6">
            <a:extLst>
              <a:ext uri="{28A0092B-C50C-407E-A947-70E740481C1C}">
                <a14:useLocalDpi xmlns:a14="http://schemas.microsoft.com/office/drawing/2010/main" val="0"/>
              </a:ext>
            </a:extLst>
          </a:blip>
          <a:srcRect l="16545" t="1497" r="5495" b="25420"/>
          <a:stretch/>
        </p:blipFill>
        <p:spPr>
          <a:xfrm>
            <a:off x="5447928" y="-1"/>
            <a:ext cx="6744073" cy="6775062"/>
          </a:xfrm>
        </p:spPr>
      </p:pic>
      <p:sp>
        <p:nvSpPr>
          <p:cNvPr id="5" name="Text Placeholder 4">
            <a:extLst>
              <a:ext uri="{FF2B5EF4-FFF2-40B4-BE49-F238E27FC236}">
                <a16:creationId xmlns:a16="http://schemas.microsoft.com/office/drawing/2014/main" id="{C8645A94-0546-4FA9-B502-3C10F1E504CA}"/>
              </a:ext>
            </a:extLst>
          </p:cNvPr>
          <p:cNvSpPr>
            <a:spLocks noGrp="1"/>
          </p:cNvSpPr>
          <p:nvPr>
            <p:ph type="body" idx="1"/>
          </p:nvPr>
        </p:nvSpPr>
        <p:spPr/>
        <p:txBody>
          <a:bodyPr/>
          <a:lstStyle/>
          <a:p>
            <a:r>
              <a:rPr lang="en-US" dirty="0"/>
              <a:t>Primetals Technologies</a:t>
            </a:r>
          </a:p>
          <a:p>
            <a:r>
              <a:rPr lang="en-US" dirty="0"/>
              <a:t>Steel Production Process</a:t>
            </a:r>
          </a:p>
        </p:txBody>
      </p:sp>
      <p:sp>
        <p:nvSpPr>
          <p:cNvPr id="6" name="Titel 5">
            <a:extLst>
              <a:ext uri="{FF2B5EF4-FFF2-40B4-BE49-F238E27FC236}">
                <a16:creationId xmlns:a16="http://schemas.microsoft.com/office/drawing/2014/main" id="{A441C216-43C4-4A57-91A7-5FD0B537AE36}"/>
              </a:ext>
            </a:extLst>
          </p:cNvPr>
          <p:cNvSpPr>
            <a:spLocks noGrp="1"/>
          </p:cNvSpPr>
          <p:nvPr>
            <p:ph type="title"/>
          </p:nvPr>
        </p:nvSpPr>
        <p:spPr>
          <a:xfrm>
            <a:off x="359988" y="1800000"/>
            <a:ext cx="5590800" cy="443198"/>
          </a:xfrm>
        </p:spPr>
        <p:txBody>
          <a:bodyPr vert="horz" wrap="square">
            <a:noAutofit/>
          </a:bodyPr>
          <a:lstStyle/>
          <a:p>
            <a:r>
              <a:rPr lang="en-US" dirty="0"/>
              <a:t>Introduction</a:t>
            </a:r>
          </a:p>
        </p:txBody>
      </p:sp>
    </p:spTree>
    <p:extLst>
      <p:ext uri="{BB962C8B-B14F-4D97-AF65-F5344CB8AC3E}">
        <p14:creationId xmlns:p14="http://schemas.microsoft.com/office/powerpoint/2010/main" val="1569126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B2051EFB-3AA3-477C-88A7-627F50444748}"/>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70" imgH="469" progId="TCLayout.ActiveDocument.1">
                  <p:embed/>
                </p:oleObj>
              </mc:Choice>
              <mc:Fallback>
                <p:oleObj name="think-cell Slide" r:id="rId3" imgW="470" imgH="469" progId="TCLayout.ActiveDocument.1">
                  <p:embed/>
                  <p:pic>
                    <p:nvPicPr>
                      <p:cNvPr id="3" name="Object 2" hidden="1">
                        <a:extLst>
                          <a:ext uri="{FF2B5EF4-FFF2-40B4-BE49-F238E27FC236}">
                            <a16:creationId xmlns:a16="http://schemas.microsoft.com/office/drawing/2014/main" id="{B2051EFB-3AA3-477C-88A7-627F5044474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7" name="Fußzeilenplatzhalter 6">
            <a:extLst>
              <a:ext uri="{FF2B5EF4-FFF2-40B4-BE49-F238E27FC236}">
                <a16:creationId xmlns:a16="http://schemas.microsoft.com/office/drawing/2014/main" id="{A4A5EC62-741A-44F6-A68C-26AA7219F608}"/>
              </a:ext>
            </a:extLst>
          </p:cNvPr>
          <p:cNvSpPr>
            <a:spLocks noGrp="1"/>
          </p:cNvSpPr>
          <p:nvPr>
            <p:ph type="ftr" sz="quarter" idx="11"/>
          </p:nvPr>
        </p:nvSpPr>
        <p:spPr>
          <a:xfrm>
            <a:off x="6242050" y="6453000"/>
            <a:ext cx="3625549" cy="252000"/>
          </a:xfrm>
        </p:spPr>
        <p:txBody>
          <a:bodyPr/>
          <a:lstStyle/>
          <a:p>
            <a:r>
              <a:rPr lang="en-US" dirty="0"/>
              <a:t>Georg Weichhart / DT</a:t>
            </a:r>
          </a:p>
        </p:txBody>
      </p:sp>
      <p:sp>
        <p:nvSpPr>
          <p:cNvPr id="6" name="Datumsplatzhalter 5">
            <a:extLst>
              <a:ext uri="{FF2B5EF4-FFF2-40B4-BE49-F238E27FC236}">
                <a16:creationId xmlns:a16="http://schemas.microsoft.com/office/drawing/2014/main" id="{00BDC612-C48B-44BE-A37A-86C9E50363E2}"/>
              </a:ext>
            </a:extLst>
          </p:cNvPr>
          <p:cNvSpPr>
            <a:spLocks noGrp="1"/>
          </p:cNvSpPr>
          <p:nvPr>
            <p:ph type="dt" sz="half" idx="10"/>
          </p:nvPr>
        </p:nvSpPr>
        <p:spPr>
          <a:xfrm>
            <a:off x="10158112" y="6453000"/>
            <a:ext cx="1050456" cy="252000"/>
          </a:xfrm>
        </p:spPr>
        <p:txBody>
          <a:bodyPr/>
          <a:lstStyle/>
          <a:p>
            <a:r>
              <a:rPr lang="en-US" dirty="0"/>
              <a:t>06.11.2024</a:t>
            </a:r>
          </a:p>
        </p:txBody>
      </p:sp>
      <p:sp>
        <p:nvSpPr>
          <p:cNvPr id="19" name="Titel 4">
            <a:extLst>
              <a:ext uri="{FF2B5EF4-FFF2-40B4-BE49-F238E27FC236}">
                <a16:creationId xmlns:a16="http://schemas.microsoft.com/office/drawing/2014/main" id="{545F9E02-6708-4F4B-AA38-310A730B9660}"/>
              </a:ext>
            </a:extLst>
          </p:cNvPr>
          <p:cNvSpPr txBox="1">
            <a:spLocks/>
          </p:cNvSpPr>
          <p:nvPr/>
        </p:nvSpPr>
        <p:spPr>
          <a:xfrm>
            <a:off x="360359" y="1798638"/>
            <a:ext cx="5588000" cy="1800000"/>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2400" kern="1200">
                <a:solidFill>
                  <a:schemeClr val="accent1"/>
                </a:solidFill>
                <a:latin typeface="+mj-lt"/>
                <a:ea typeface="+mj-ea"/>
                <a:cs typeface="+mj-cs"/>
              </a:defRPr>
            </a:lvl1pPr>
          </a:lstStyle>
          <a:p>
            <a:pPr marL="0" indent="0">
              <a:lnSpc>
                <a:spcPts val="6100"/>
              </a:lnSpc>
              <a:buClrTx/>
              <a:buFontTx/>
            </a:pPr>
            <a:r>
              <a:rPr lang="en-US" sz="6000" cap="all" dirty="0"/>
              <a:t>Thank You</a:t>
            </a:r>
          </a:p>
        </p:txBody>
      </p:sp>
      <p:sp>
        <p:nvSpPr>
          <p:cNvPr id="2" name="Slide Number Placeholder 1">
            <a:extLst>
              <a:ext uri="{FF2B5EF4-FFF2-40B4-BE49-F238E27FC236}">
                <a16:creationId xmlns:a16="http://schemas.microsoft.com/office/drawing/2014/main" id="{5BB024A0-5B01-B3B0-2554-E52237BB1853}"/>
              </a:ext>
            </a:extLst>
          </p:cNvPr>
          <p:cNvSpPr>
            <a:spLocks noGrp="1"/>
          </p:cNvSpPr>
          <p:nvPr>
            <p:ph type="sldNum" sz="quarter" idx="12"/>
          </p:nvPr>
        </p:nvSpPr>
        <p:spPr/>
        <p:txBody>
          <a:bodyPr/>
          <a:lstStyle/>
          <a:p>
            <a:fld id="{0CE2C118-78B0-4948-9692-2E57815A59D4}" type="slidenum">
              <a:rPr lang="en-US" noProof="0" smtClean="0"/>
              <a:pPr/>
              <a:t>30</a:t>
            </a:fld>
            <a:endParaRPr lang="en-US" noProof="0" dirty="0"/>
          </a:p>
        </p:txBody>
      </p:sp>
    </p:spTree>
    <p:extLst>
      <p:ext uri="{BB962C8B-B14F-4D97-AF65-F5344CB8AC3E}">
        <p14:creationId xmlns:p14="http://schemas.microsoft.com/office/powerpoint/2010/main" val="2488159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9E17A94-C60E-524A-8A9D-612C432E4FC5}"/>
              </a:ext>
            </a:extLst>
          </p:cNvPr>
          <p:cNvSpPr>
            <a:spLocks noGrp="1"/>
          </p:cNvSpPr>
          <p:nvPr>
            <p:ph type="sldNum" sz="quarter" idx="12"/>
          </p:nvPr>
        </p:nvSpPr>
        <p:spPr/>
        <p:txBody>
          <a:bodyPr/>
          <a:lstStyle/>
          <a:p>
            <a:fld id="{0CE2C118-78B0-4948-9692-2E57815A59D4}" type="slidenum">
              <a:rPr lang="en-US" noProof="0" smtClean="0"/>
              <a:pPr/>
              <a:t>4</a:t>
            </a:fld>
            <a:endParaRPr lang="en-US" noProof="0" dirty="0"/>
          </a:p>
        </p:txBody>
      </p:sp>
      <p:sp>
        <p:nvSpPr>
          <p:cNvPr id="4" name="Footer Placeholder 3">
            <a:extLst>
              <a:ext uri="{FF2B5EF4-FFF2-40B4-BE49-F238E27FC236}">
                <a16:creationId xmlns:a16="http://schemas.microsoft.com/office/drawing/2014/main" id="{895F60AE-9DA4-FB04-6E16-1C987B45DAC9}"/>
              </a:ext>
            </a:extLst>
          </p:cNvPr>
          <p:cNvSpPr>
            <a:spLocks noGrp="1"/>
          </p:cNvSpPr>
          <p:nvPr>
            <p:ph type="ftr" sz="quarter" idx="11"/>
          </p:nvPr>
        </p:nvSpPr>
        <p:spPr/>
        <p:txBody>
          <a:bodyPr/>
          <a:lstStyle/>
          <a:p>
            <a:r>
              <a:rPr lang="en-US" noProof="0" dirty="0"/>
              <a:t>Georg Weichhart / DT</a:t>
            </a:r>
          </a:p>
        </p:txBody>
      </p:sp>
      <p:sp>
        <p:nvSpPr>
          <p:cNvPr id="5" name="Date Placeholder 4">
            <a:extLst>
              <a:ext uri="{FF2B5EF4-FFF2-40B4-BE49-F238E27FC236}">
                <a16:creationId xmlns:a16="http://schemas.microsoft.com/office/drawing/2014/main" id="{F85BC592-0F01-9D9B-DB9B-EE83605449DD}"/>
              </a:ext>
            </a:extLst>
          </p:cNvPr>
          <p:cNvSpPr>
            <a:spLocks noGrp="1"/>
          </p:cNvSpPr>
          <p:nvPr>
            <p:ph type="dt" sz="half" idx="10"/>
          </p:nvPr>
        </p:nvSpPr>
        <p:spPr/>
        <p:txBody>
          <a:bodyPr/>
          <a:lstStyle/>
          <a:p>
            <a:r>
              <a:rPr lang="en-US" noProof="0" dirty="0"/>
              <a:t>06.11.2024</a:t>
            </a:r>
          </a:p>
        </p:txBody>
      </p:sp>
      <p:sp>
        <p:nvSpPr>
          <p:cNvPr id="8" name="Title 7">
            <a:extLst>
              <a:ext uri="{FF2B5EF4-FFF2-40B4-BE49-F238E27FC236}">
                <a16:creationId xmlns:a16="http://schemas.microsoft.com/office/drawing/2014/main" id="{C1179113-EAE8-0EA3-7BFE-795434F56D0B}"/>
              </a:ext>
            </a:extLst>
          </p:cNvPr>
          <p:cNvSpPr>
            <a:spLocks noGrp="1"/>
          </p:cNvSpPr>
          <p:nvPr>
            <p:ph type="title"/>
          </p:nvPr>
        </p:nvSpPr>
        <p:spPr/>
        <p:txBody>
          <a:bodyPr/>
          <a:lstStyle/>
          <a:p>
            <a:r>
              <a:rPr lang="en-US" dirty="0"/>
              <a:t>Primetals Technologies</a:t>
            </a:r>
          </a:p>
        </p:txBody>
      </p:sp>
      <p:sp>
        <p:nvSpPr>
          <p:cNvPr id="9" name="Text Placeholder 8">
            <a:extLst>
              <a:ext uri="{FF2B5EF4-FFF2-40B4-BE49-F238E27FC236}">
                <a16:creationId xmlns:a16="http://schemas.microsoft.com/office/drawing/2014/main" id="{0E51975F-D01A-97D6-3BD2-459B68D2AD38}"/>
              </a:ext>
            </a:extLst>
          </p:cNvPr>
          <p:cNvSpPr>
            <a:spLocks noGrp="1"/>
          </p:cNvSpPr>
          <p:nvPr>
            <p:ph type="body" sz="quarter" idx="13"/>
          </p:nvPr>
        </p:nvSpPr>
        <p:spPr/>
        <p:txBody>
          <a:bodyPr/>
          <a:lstStyle/>
          <a:p>
            <a:r>
              <a:rPr lang="en-US" dirty="0"/>
              <a:t>Introduction</a:t>
            </a:r>
          </a:p>
        </p:txBody>
      </p:sp>
      <p:pic>
        <p:nvPicPr>
          <p:cNvPr id="36" name="Picture Placeholder 35">
            <a:extLst>
              <a:ext uri="{FF2B5EF4-FFF2-40B4-BE49-F238E27FC236}">
                <a16:creationId xmlns:a16="http://schemas.microsoft.com/office/drawing/2014/main" id="{0BAACDCA-C0F3-BAE2-410C-FB5F61674334}"/>
              </a:ext>
            </a:extLst>
          </p:cNvPr>
          <p:cNvPicPr>
            <a:picLocks noGrp="1" noChangeAspect="1"/>
          </p:cNvPicPr>
          <p:nvPr>
            <p:ph type="pic" sz="quarter" idx="14"/>
          </p:nvPr>
        </p:nvPicPr>
        <p:blipFill>
          <a:blip r:embed="rId2"/>
          <a:srcRect t="14983" b="14983"/>
          <a:stretch/>
        </p:blipFill>
        <p:spPr/>
      </p:pic>
    </p:spTree>
    <p:extLst>
      <p:ext uri="{BB962C8B-B14F-4D97-AF65-F5344CB8AC3E}">
        <p14:creationId xmlns:p14="http://schemas.microsoft.com/office/powerpoint/2010/main" val="3712093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1493F91-4577-A033-9971-C3EAFF687A00}"/>
              </a:ext>
            </a:extLst>
          </p:cNvPr>
          <p:cNvSpPr>
            <a:spLocks noGrp="1"/>
          </p:cNvSpPr>
          <p:nvPr>
            <p:ph type="sldNum" sz="quarter" idx="12"/>
          </p:nvPr>
        </p:nvSpPr>
        <p:spPr/>
        <p:txBody>
          <a:bodyPr/>
          <a:lstStyle/>
          <a:p>
            <a:fld id="{0CE2C118-78B0-4948-9692-2E57815A59D4}" type="slidenum">
              <a:rPr lang="en-US" noProof="0" smtClean="0"/>
              <a:pPr/>
              <a:t>5</a:t>
            </a:fld>
            <a:endParaRPr lang="en-US" noProof="0" dirty="0"/>
          </a:p>
        </p:txBody>
      </p:sp>
      <p:sp>
        <p:nvSpPr>
          <p:cNvPr id="3" name="Footer Placeholder 2">
            <a:extLst>
              <a:ext uri="{FF2B5EF4-FFF2-40B4-BE49-F238E27FC236}">
                <a16:creationId xmlns:a16="http://schemas.microsoft.com/office/drawing/2014/main" id="{41DBB0EE-C805-15C4-7AEF-89DA86A46FDB}"/>
              </a:ext>
            </a:extLst>
          </p:cNvPr>
          <p:cNvSpPr>
            <a:spLocks noGrp="1"/>
          </p:cNvSpPr>
          <p:nvPr>
            <p:ph type="ftr" sz="quarter" idx="11"/>
          </p:nvPr>
        </p:nvSpPr>
        <p:spPr/>
        <p:txBody>
          <a:bodyPr/>
          <a:lstStyle/>
          <a:p>
            <a:r>
              <a:rPr lang="en-US" noProof="0" dirty="0"/>
              <a:t>Georg Weichhart / DT</a:t>
            </a:r>
          </a:p>
        </p:txBody>
      </p:sp>
      <p:sp>
        <p:nvSpPr>
          <p:cNvPr id="4" name="Date Placeholder 3">
            <a:extLst>
              <a:ext uri="{FF2B5EF4-FFF2-40B4-BE49-F238E27FC236}">
                <a16:creationId xmlns:a16="http://schemas.microsoft.com/office/drawing/2014/main" id="{86E367DA-1E82-C536-636C-4CD4A26A9B44}"/>
              </a:ext>
            </a:extLst>
          </p:cNvPr>
          <p:cNvSpPr>
            <a:spLocks noGrp="1"/>
          </p:cNvSpPr>
          <p:nvPr>
            <p:ph type="dt" sz="half" idx="10"/>
          </p:nvPr>
        </p:nvSpPr>
        <p:spPr/>
        <p:txBody>
          <a:bodyPr/>
          <a:lstStyle/>
          <a:p>
            <a:r>
              <a:rPr lang="en-US" noProof="0" dirty="0"/>
              <a:t>06.11.2024</a:t>
            </a:r>
          </a:p>
        </p:txBody>
      </p:sp>
      <p:sp>
        <p:nvSpPr>
          <p:cNvPr id="8" name="Title 7">
            <a:extLst>
              <a:ext uri="{FF2B5EF4-FFF2-40B4-BE49-F238E27FC236}">
                <a16:creationId xmlns:a16="http://schemas.microsoft.com/office/drawing/2014/main" id="{B2275777-60DA-A393-54BC-5537EB482CC0}"/>
              </a:ext>
            </a:extLst>
          </p:cNvPr>
          <p:cNvSpPr>
            <a:spLocks noGrp="1"/>
          </p:cNvSpPr>
          <p:nvPr>
            <p:ph type="title"/>
          </p:nvPr>
        </p:nvSpPr>
        <p:spPr/>
        <p:txBody>
          <a:bodyPr/>
          <a:lstStyle/>
          <a:p>
            <a:endParaRPr lang="en-US"/>
          </a:p>
        </p:txBody>
      </p:sp>
      <p:sp>
        <p:nvSpPr>
          <p:cNvPr id="9" name="Text Placeholder 8">
            <a:extLst>
              <a:ext uri="{FF2B5EF4-FFF2-40B4-BE49-F238E27FC236}">
                <a16:creationId xmlns:a16="http://schemas.microsoft.com/office/drawing/2014/main" id="{9371ECBF-B489-C2B9-7C00-AEC93B7BAE42}"/>
              </a:ext>
            </a:extLst>
          </p:cNvPr>
          <p:cNvSpPr>
            <a:spLocks noGrp="1"/>
          </p:cNvSpPr>
          <p:nvPr>
            <p:ph type="body" sz="quarter" idx="13"/>
          </p:nvPr>
        </p:nvSpPr>
        <p:spPr/>
        <p:txBody>
          <a:bodyPr/>
          <a:lstStyle/>
          <a:p>
            <a:r>
              <a:rPr lang="en-US" dirty="0"/>
              <a:t>Introduction</a:t>
            </a:r>
          </a:p>
        </p:txBody>
      </p:sp>
      <p:pic>
        <p:nvPicPr>
          <p:cNvPr id="10" name="Online Media 9" title="Pioneers at Heart - Corporate Identity Video">
            <a:hlinkClick r:id="" action="ppaction://media"/>
            <a:extLst>
              <a:ext uri="{FF2B5EF4-FFF2-40B4-BE49-F238E27FC236}">
                <a16:creationId xmlns:a16="http://schemas.microsoft.com/office/drawing/2014/main" id="{C2D10BD5-5430-36D7-CA69-70F3141D07DC}"/>
              </a:ext>
            </a:extLst>
          </p:cNvPr>
          <p:cNvPicPr>
            <a:picLocks noRot="1" noChangeAspect="1"/>
          </p:cNvPicPr>
          <p:nvPr>
            <a:videoFile r:link="rId1"/>
          </p:nvPr>
        </p:nvPicPr>
        <p:blipFill>
          <a:blip r:embed="rId4"/>
          <a:stretch>
            <a:fillRect/>
          </a:stretch>
        </p:blipFill>
        <p:spPr>
          <a:xfrm>
            <a:off x="-85217" y="-117444"/>
            <a:ext cx="12362434" cy="6984776"/>
          </a:xfrm>
          <a:prstGeom prst="rect">
            <a:avLst/>
          </a:prstGeom>
        </p:spPr>
      </p:pic>
      <p:sp>
        <p:nvSpPr>
          <p:cNvPr id="6" name="TextBox 5">
            <a:extLst>
              <a:ext uri="{FF2B5EF4-FFF2-40B4-BE49-F238E27FC236}">
                <a16:creationId xmlns:a16="http://schemas.microsoft.com/office/drawing/2014/main" id="{221B6F48-DDE2-3D70-1CC0-7C407E199638}"/>
              </a:ext>
            </a:extLst>
          </p:cNvPr>
          <p:cNvSpPr txBox="1"/>
          <p:nvPr/>
        </p:nvSpPr>
        <p:spPr>
          <a:xfrm>
            <a:off x="22126" y="6498000"/>
            <a:ext cx="6181724" cy="369332"/>
          </a:xfrm>
          <a:prstGeom prst="rect">
            <a:avLst/>
          </a:prstGeom>
          <a:noFill/>
        </p:spPr>
        <p:txBody>
          <a:bodyPr wrap="square">
            <a:spAutoFit/>
          </a:bodyPr>
          <a:lstStyle/>
          <a:p>
            <a:pPr marL="0" indent="0">
              <a:buNone/>
            </a:pPr>
            <a:r>
              <a:rPr lang="en-US" dirty="0">
                <a:solidFill>
                  <a:schemeClr val="bg1">
                    <a:lumMod val="85000"/>
                  </a:schemeClr>
                </a:solidFill>
                <a:hlinkClick r:id="rId5">
                  <a:extLst>
                    <a:ext uri="{A12FA001-AC4F-418D-AE19-62706E023703}">
                      <ahyp:hlinkClr xmlns:ahyp="http://schemas.microsoft.com/office/drawing/2018/hyperlinkcolor" val="tx"/>
                    </a:ext>
                  </a:extLst>
                </a:hlinkClick>
              </a:rPr>
              <a:t>https://youtu.be/YD14wdDteqg</a:t>
            </a:r>
            <a:r>
              <a:rPr lang="en-US" dirty="0">
                <a:solidFill>
                  <a:schemeClr val="bg1">
                    <a:lumMod val="85000"/>
                  </a:schemeClr>
                </a:solidFill>
              </a:rPr>
              <a:t> </a:t>
            </a:r>
          </a:p>
        </p:txBody>
      </p:sp>
    </p:spTree>
    <p:extLst>
      <p:ext uri="{BB962C8B-B14F-4D97-AF65-F5344CB8AC3E}">
        <p14:creationId xmlns:p14="http://schemas.microsoft.com/office/powerpoint/2010/main" val="4285033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C3AD93A-B40F-8AD5-3F3C-F952F31BAF6C}"/>
              </a:ext>
            </a:extLst>
          </p:cNvPr>
          <p:cNvSpPr>
            <a:spLocks noGrp="1"/>
          </p:cNvSpPr>
          <p:nvPr>
            <p:ph type="sldNum" sz="quarter" idx="12"/>
          </p:nvPr>
        </p:nvSpPr>
        <p:spPr/>
        <p:txBody>
          <a:bodyPr/>
          <a:lstStyle/>
          <a:p>
            <a:fld id="{0CE2C118-78B0-4948-9692-2E57815A59D4}" type="slidenum">
              <a:rPr lang="en-US" noProof="0" smtClean="0"/>
              <a:pPr/>
              <a:t>6</a:t>
            </a:fld>
            <a:endParaRPr lang="en-US" noProof="0" dirty="0"/>
          </a:p>
        </p:txBody>
      </p:sp>
      <p:sp>
        <p:nvSpPr>
          <p:cNvPr id="3" name="Footer Placeholder 2">
            <a:extLst>
              <a:ext uri="{FF2B5EF4-FFF2-40B4-BE49-F238E27FC236}">
                <a16:creationId xmlns:a16="http://schemas.microsoft.com/office/drawing/2014/main" id="{008284A4-C72E-A9EE-7E8E-0C50A06302BC}"/>
              </a:ext>
            </a:extLst>
          </p:cNvPr>
          <p:cNvSpPr>
            <a:spLocks noGrp="1"/>
          </p:cNvSpPr>
          <p:nvPr>
            <p:ph type="ftr" sz="quarter" idx="11"/>
          </p:nvPr>
        </p:nvSpPr>
        <p:spPr/>
        <p:txBody>
          <a:bodyPr/>
          <a:lstStyle/>
          <a:p>
            <a:r>
              <a:rPr lang="en-US" noProof="0" dirty="0"/>
              <a:t>Georg Weichhart / DT</a:t>
            </a:r>
          </a:p>
        </p:txBody>
      </p:sp>
      <p:sp>
        <p:nvSpPr>
          <p:cNvPr id="4" name="Date Placeholder 3">
            <a:extLst>
              <a:ext uri="{FF2B5EF4-FFF2-40B4-BE49-F238E27FC236}">
                <a16:creationId xmlns:a16="http://schemas.microsoft.com/office/drawing/2014/main" id="{591E0126-62A9-216C-2404-3AD368A6BA8D}"/>
              </a:ext>
            </a:extLst>
          </p:cNvPr>
          <p:cNvSpPr>
            <a:spLocks noGrp="1"/>
          </p:cNvSpPr>
          <p:nvPr>
            <p:ph type="dt" sz="half" idx="10"/>
          </p:nvPr>
        </p:nvSpPr>
        <p:spPr/>
        <p:txBody>
          <a:bodyPr/>
          <a:lstStyle/>
          <a:p>
            <a:r>
              <a:rPr lang="en-US" noProof="0" dirty="0"/>
              <a:t>06.11.2024</a:t>
            </a:r>
          </a:p>
        </p:txBody>
      </p:sp>
      <p:sp>
        <p:nvSpPr>
          <p:cNvPr id="7" name="Content Placeholder 6">
            <a:extLst>
              <a:ext uri="{FF2B5EF4-FFF2-40B4-BE49-F238E27FC236}">
                <a16:creationId xmlns:a16="http://schemas.microsoft.com/office/drawing/2014/main" id="{C397AB55-B26E-83F5-5170-B3F18351774B}"/>
              </a:ext>
            </a:extLst>
          </p:cNvPr>
          <p:cNvSpPr>
            <a:spLocks noGrp="1"/>
          </p:cNvSpPr>
          <p:nvPr>
            <p:ph idx="1"/>
          </p:nvPr>
        </p:nvSpPr>
        <p:spPr/>
        <p:txBody>
          <a:bodyPr/>
          <a:lstStyle/>
          <a:p>
            <a:endParaRPr lang="en-US"/>
          </a:p>
        </p:txBody>
      </p:sp>
      <p:sp>
        <p:nvSpPr>
          <p:cNvPr id="5" name="Title 4">
            <a:extLst>
              <a:ext uri="{FF2B5EF4-FFF2-40B4-BE49-F238E27FC236}">
                <a16:creationId xmlns:a16="http://schemas.microsoft.com/office/drawing/2014/main" id="{DB00E4DC-2DC5-5A2B-F91C-93ACF006C5AE}"/>
              </a:ext>
            </a:extLst>
          </p:cNvPr>
          <p:cNvSpPr>
            <a:spLocks noGrp="1"/>
          </p:cNvSpPr>
          <p:nvPr>
            <p:ph type="title"/>
          </p:nvPr>
        </p:nvSpPr>
        <p:spPr/>
        <p:txBody>
          <a:bodyPr/>
          <a:lstStyle/>
          <a:p>
            <a:r>
              <a:rPr lang="en-US" dirty="0"/>
              <a:t>Application Domain: Steel Making</a:t>
            </a:r>
          </a:p>
        </p:txBody>
      </p:sp>
      <p:sp>
        <p:nvSpPr>
          <p:cNvPr id="6" name="Text Placeholder 5">
            <a:extLst>
              <a:ext uri="{FF2B5EF4-FFF2-40B4-BE49-F238E27FC236}">
                <a16:creationId xmlns:a16="http://schemas.microsoft.com/office/drawing/2014/main" id="{4C33D016-F233-9ECE-B17A-DEE877C15BEE}"/>
              </a:ext>
            </a:extLst>
          </p:cNvPr>
          <p:cNvSpPr>
            <a:spLocks noGrp="1"/>
          </p:cNvSpPr>
          <p:nvPr>
            <p:ph type="body" sz="quarter" idx="13"/>
          </p:nvPr>
        </p:nvSpPr>
        <p:spPr/>
        <p:txBody>
          <a:bodyPr/>
          <a:lstStyle/>
          <a:p>
            <a:r>
              <a:rPr lang="en-US" dirty="0"/>
              <a:t>Introduction</a:t>
            </a:r>
          </a:p>
        </p:txBody>
      </p:sp>
      <p:sp>
        <p:nvSpPr>
          <p:cNvPr id="9" name="TextBox 8">
            <a:extLst>
              <a:ext uri="{FF2B5EF4-FFF2-40B4-BE49-F238E27FC236}">
                <a16:creationId xmlns:a16="http://schemas.microsoft.com/office/drawing/2014/main" id="{356D6178-50C5-10D5-E3D9-F5EEE3419A38}"/>
              </a:ext>
            </a:extLst>
          </p:cNvPr>
          <p:cNvSpPr txBox="1"/>
          <p:nvPr/>
        </p:nvSpPr>
        <p:spPr>
          <a:xfrm>
            <a:off x="5159896" y="6357561"/>
            <a:ext cx="2423269" cy="307777"/>
          </a:xfrm>
          <a:prstGeom prst="rect">
            <a:avLst/>
          </a:prstGeom>
          <a:noFill/>
        </p:spPr>
        <p:txBody>
          <a:bodyPr wrap="square">
            <a:spAutoFit/>
          </a:bodyPr>
          <a:lstStyle/>
          <a:p>
            <a:pPr marL="0" indent="0">
              <a:buNone/>
            </a:pPr>
            <a:r>
              <a:rPr lang="en-US" sz="1400" dirty="0">
                <a:hlinkClick r:id="rId3"/>
              </a:rPr>
              <a:t>Steelmaking - worldsteel.org</a:t>
            </a:r>
            <a:endParaRPr lang="en-US" sz="1400" dirty="0"/>
          </a:p>
        </p:txBody>
      </p:sp>
      <p:pic>
        <p:nvPicPr>
          <p:cNvPr id="15" name="Picture 14">
            <a:extLst>
              <a:ext uri="{FF2B5EF4-FFF2-40B4-BE49-F238E27FC236}">
                <a16:creationId xmlns:a16="http://schemas.microsoft.com/office/drawing/2014/main" id="{6B9C4DA3-F324-8754-0B3F-33F561EADA3F}"/>
              </a:ext>
            </a:extLst>
          </p:cNvPr>
          <p:cNvPicPr>
            <a:picLocks noChangeAspect="1"/>
          </p:cNvPicPr>
          <p:nvPr/>
        </p:nvPicPr>
        <p:blipFill>
          <a:blip r:embed="rId4">
            <a:lum bright="4000" contrast="11000"/>
          </a:blip>
          <a:stretch>
            <a:fillRect/>
          </a:stretch>
        </p:blipFill>
        <p:spPr>
          <a:xfrm>
            <a:off x="580355" y="1791842"/>
            <a:ext cx="11031290" cy="4517999"/>
          </a:xfrm>
          <a:prstGeom prst="rect">
            <a:avLst/>
          </a:prstGeom>
        </p:spPr>
      </p:pic>
    </p:spTree>
    <p:extLst>
      <p:ext uri="{BB962C8B-B14F-4D97-AF65-F5344CB8AC3E}">
        <p14:creationId xmlns:p14="http://schemas.microsoft.com/office/powerpoint/2010/main" val="2633043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C3AD93A-B40F-8AD5-3F3C-F952F31BAF6C}"/>
              </a:ext>
            </a:extLst>
          </p:cNvPr>
          <p:cNvSpPr>
            <a:spLocks noGrp="1"/>
          </p:cNvSpPr>
          <p:nvPr>
            <p:ph type="sldNum" sz="quarter" idx="12"/>
          </p:nvPr>
        </p:nvSpPr>
        <p:spPr/>
        <p:txBody>
          <a:bodyPr/>
          <a:lstStyle/>
          <a:p>
            <a:fld id="{0CE2C118-78B0-4948-9692-2E57815A59D4}" type="slidenum">
              <a:rPr lang="en-US" noProof="0" smtClean="0"/>
              <a:pPr/>
              <a:t>7</a:t>
            </a:fld>
            <a:endParaRPr lang="en-US" noProof="0" dirty="0"/>
          </a:p>
        </p:txBody>
      </p:sp>
      <p:sp>
        <p:nvSpPr>
          <p:cNvPr id="3" name="Footer Placeholder 2">
            <a:extLst>
              <a:ext uri="{FF2B5EF4-FFF2-40B4-BE49-F238E27FC236}">
                <a16:creationId xmlns:a16="http://schemas.microsoft.com/office/drawing/2014/main" id="{008284A4-C72E-A9EE-7E8E-0C50A06302BC}"/>
              </a:ext>
            </a:extLst>
          </p:cNvPr>
          <p:cNvSpPr>
            <a:spLocks noGrp="1"/>
          </p:cNvSpPr>
          <p:nvPr>
            <p:ph type="ftr" sz="quarter" idx="11"/>
          </p:nvPr>
        </p:nvSpPr>
        <p:spPr/>
        <p:txBody>
          <a:bodyPr/>
          <a:lstStyle/>
          <a:p>
            <a:r>
              <a:rPr lang="en-US" noProof="0" dirty="0"/>
              <a:t>Georg Weichhart / DT</a:t>
            </a:r>
          </a:p>
        </p:txBody>
      </p:sp>
      <p:sp>
        <p:nvSpPr>
          <p:cNvPr id="4" name="Date Placeholder 3">
            <a:extLst>
              <a:ext uri="{FF2B5EF4-FFF2-40B4-BE49-F238E27FC236}">
                <a16:creationId xmlns:a16="http://schemas.microsoft.com/office/drawing/2014/main" id="{591E0126-62A9-216C-2404-3AD368A6BA8D}"/>
              </a:ext>
            </a:extLst>
          </p:cNvPr>
          <p:cNvSpPr>
            <a:spLocks noGrp="1"/>
          </p:cNvSpPr>
          <p:nvPr>
            <p:ph type="dt" sz="half" idx="10"/>
          </p:nvPr>
        </p:nvSpPr>
        <p:spPr/>
        <p:txBody>
          <a:bodyPr/>
          <a:lstStyle/>
          <a:p>
            <a:r>
              <a:rPr lang="en-US" noProof="0" dirty="0"/>
              <a:t>06.11.2024</a:t>
            </a:r>
          </a:p>
        </p:txBody>
      </p:sp>
      <p:sp>
        <p:nvSpPr>
          <p:cNvPr id="7" name="Content Placeholder 6">
            <a:extLst>
              <a:ext uri="{FF2B5EF4-FFF2-40B4-BE49-F238E27FC236}">
                <a16:creationId xmlns:a16="http://schemas.microsoft.com/office/drawing/2014/main" id="{C397AB55-B26E-83F5-5170-B3F18351774B}"/>
              </a:ext>
            </a:extLst>
          </p:cNvPr>
          <p:cNvSpPr>
            <a:spLocks noGrp="1"/>
          </p:cNvSpPr>
          <p:nvPr>
            <p:ph idx="1"/>
          </p:nvPr>
        </p:nvSpPr>
        <p:spPr/>
        <p:txBody>
          <a:bodyPr/>
          <a:lstStyle/>
          <a:p>
            <a:endParaRPr lang="en-US"/>
          </a:p>
        </p:txBody>
      </p:sp>
      <p:sp>
        <p:nvSpPr>
          <p:cNvPr id="5" name="Title 4">
            <a:extLst>
              <a:ext uri="{FF2B5EF4-FFF2-40B4-BE49-F238E27FC236}">
                <a16:creationId xmlns:a16="http://schemas.microsoft.com/office/drawing/2014/main" id="{DB00E4DC-2DC5-5A2B-F91C-93ACF006C5AE}"/>
              </a:ext>
            </a:extLst>
          </p:cNvPr>
          <p:cNvSpPr>
            <a:spLocks noGrp="1"/>
          </p:cNvSpPr>
          <p:nvPr>
            <p:ph type="title"/>
          </p:nvPr>
        </p:nvSpPr>
        <p:spPr/>
        <p:txBody>
          <a:bodyPr/>
          <a:lstStyle/>
          <a:p>
            <a:r>
              <a:rPr lang="en-US" dirty="0"/>
              <a:t>Application Domain: Steel Making</a:t>
            </a:r>
          </a:p>
        </p:txBody>
      </p:sp>
      <p:sp>
        <p:nvSpPr>
          <p:cNvPr id="6" name="Text Placeholder 5">
            <a:extLst>
              <a:ext uri="{FF2B5EF4-FFF2-40B4-BE49-F238E27FC236}">
                <a16:creationId xmlns:a16="http://schemas.microsoft.com/office/drawing/2014/main" id="{4C33D016-F233-9ECE-B17A-DEE877C15BEE}"/>
              </a:ext>
            </a:extLst>
          </p:cNvPr>
          <p:cNvSpPr>
            <a:spLocks noGrp="1"/>
          </p:cNvSpPr>
          <p:nvPr>
            <p:ph type="body" sz="quarter" idx="13"/>
          </p:nvPr>
        </p:nvSpPr>
        <p:spPr/>
        <p:txBody>
          <a:bodyPr/>
          <a:lstStyle/>
          <a:p>
            <a:r>
              <a:rPr lang="en-US" dirty="0"/>
              <a:t>Introduction</a:t>
            </a:r>
          </a:p>
        </p:txBody>
      </p:sp>
      <p:sp>
        <p:nvSpPr>
          <p:cNvPr id="9" name="TextBox 8">
            <a:extLst>
              <a:ext uri="{FF2B5EF4-FFF2-40B4-BE49-F238E27FC236}">
                <a16:creationId xmlns:a16="http://schemas.microsoft.com/office/drawing/2014/main" id="{356D6178-50C5-10D5-E3D9-F5EEE3419A38}"/>
              </a:ext>
            </a:extLst>
          </p:cNvPr>
          <p:cNvSpPr txBox="1"/>
          <p:nvPr/>
        </p:nvSpPr>
        <p:spPr>
          <a:xfrm>
            <a:off x="5159896" y="6357561"/>
            <a:ext cx="2423269" cy="307777"/>
          </a:xfrm>
          <a:prstGeom prst="rect">
            <a:avLst/>
          </a:prstGeom>
          <a:noFill/>
        </p:spPr>
        <p:txBody>
          <a:bodyPr wrap="square">
            <a:spAutoFit/>
          </a:bodyPr>
          <a:lstStyle/>
          <a:p>
            <a:pPr marL="0" indent="0">
              <a:buNone/>
            </a:pPr>
            <a:r>
              <a:rPr lang="en-US" sz="1400" dirty="0">
                <a:hlinkClick r:id="rId2"/>
              </a:rPr>
              <a:t>Steelmaking - worldsteel.org</a:t>
            </a:r>
            <a:endParaRPr lang="en-US" sz="1400" dirty="0"/>
          </a:p>
        </p:txBody>
      </p:sp>
      <p:pic>
        <p:nvPicPr>
          <p:cNvPr id="10" name="Picture 9">
            <a:extLst>
              <a:ext uri="{FF2B5EF4-FFF2-40B4-BE49-F238E27FC236}">
                <a16:creationId xmlns:a16="http://schemas.microsoft.com/office/drawing/2014/main" id="{C5E583BE-EBF1-2616-0523-630172971A4B}"/>
              </a:ext>
            </a:extLst>
          </p:cNvPr>
          <p:cNvPicPr>
            <a:picLocks noChangeAspect="1"/>
          </p:cNvPicPr>
          <p:nvPr/>
        </p:nvPicPr>
        <p:blipFill>
          <a:blip r:embed="rId3"/>
          <a:stretch>
            <a:fillRect/>
          </a:stretch>
        </p:blipFill>
        <p:spPr>
          <a:xfrm>
            <a:off x="360363" y="3159967"/>
            <a:ext cx="11499180" cy="1997226"/>
          </a:xfrm>
          <a:prstGeom prst="rect">
            <a:avLst/>
          </a:prstGeom>
          <a:effectLst>
            <a:outerShdw blurRad="88900" dist="76200" dir="2700000" sx="101000" sy="101000" algn="tl" rotWithShape="0">
              <a:prstClr val="black">
                <a:alpha val="50000"/>
              </a:prstClr>
            </a:outerShdw>
          </a:effectLst>
        </p:spPr>
      </p:pic>
    </p:spTree>
    <p:extLst>
      <p:ext uri="{BB962C8B-B14F-4D97-AF65-F5344CB8AC3E}">
        <p14:creationId xmlns:p14="http://schemas.microsoft.com/office/powerpoint/2010/main" val="4039441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6" name="Group 45">
            <a:extLst>
              <a:ext uri="{FF2B5EF4-FFF2-40B4-BE49-F238E27FC236}">
                <a16:creationId xmlns:a16="http://schemas.microsoft.com/office/drawing/2014/main" id="{61EF1B9B-F837-E51B-2190-C6D8AEA046A3}"/>
              </a:ext>
            </a:extLst>
          </p:cNvPr>
          <p:cNvGrpSpPr/>
          <p:nvPr/>
        </p:nvGrpSpPr>
        <p:grpSpPr>
          <a:xfrm>
            <a:off x="8506346" y="3182163"/>
            <a:ext cx="2124000" cy="2970237"/>
            <a:chOff x="8506346" y="3182163"/>
            <a:chExt cx="2124000" cy="2970237"/>
          </a:xfrm>
        </p:grpSpPr>
        <p:grpSp>
          <p:nvGrpSpPr>
            <p:cNvPr id="19" name="Group 18">
              <a:extLst>
                <a:ext uri="{FF2B5EF4-FFF2-40B4-BE49-F238E27FC236}">
                  <a16:creationId xmlns:a16="http://schemas.microsoft.com/office/drawing/2014/main" id="{6DC8229C-DCD8-427A-9C8C-27BBECB5BE1A}"/>
                </a:ext>
              </a:extLst>
            </p:cNvPr>
            <p:cNvGrpSpPr/>
            <p:nvPr/>
          </p:nvGrpSpPr>
          <p:grpSpPr>
            <a:xfrm>
              <a:off x="8506346" y="3182163"/>
              <a:ext cx="2124000" cy="2970237"/>
              <a:chOff x="8489082" y="3177262"/>
              <a:chExt cx="2124000" cy="2970237"/>
            </a:xfrm>
          </p:grpSpPr>
          <p:sp>
            <p:nvSpPr>
              <p:cNvPr id="37" name="Plant 3">
                <a:extLst>
                  <a:ext uri="{FF2B5EF4-FFF2-40B4-BE49-F238E27FC236}">
                    <a16:creationId xmlns:a16="http://schemas.microsoft.com/office/drawing/2014/main" id="{54954504-EAE7-4110-8371-7D79C01B7C8E}"/>
                  </a:ext>
                </a:extLst>
              </p:cNvPr>
              <p:cNvSpPr/>
              <p:nvPr/>
            </p:nvSpPr>
            <p:spPr bwMode="auto">
              <a:xfrm>
                <a:off x="8489082" y="3177262"/>
                <a:ext cx="2124000" cy="2970237"/>
              </a:xfrm>
              <a:prstGeom prst="rect">
                <a:avLst/>
              </a:prstGeom>
              <a:noFill/>
              <a:ln w="12700">
                <a:solidFill>
                  <a:srgbClr val="E87722"/>
                </a:solidFill>
                <a:prstDash val="solid"/>
              </a:ln>
              <a:effectLst/>
            </p:spPr>
            <p:txBody>
              <a:bodyPr rot="0" spcFirstLastPara="0" vertOverflow="overflow" horzOverflow="overflow" vert="horz" wrap="square" lIns="72000" tIns="72000" rIns="72000" bIns="72000" numCol="1" spcCol="72000" rtlCol="0" fromWordArt="0" anchor="t" anchorCtr="0" forceAA="0" compatLnSpc="1">
                <a:prstTxWarp prst="textNoShape">
                  <a:avLst/>
                </a:prstTxWarp>
                <a:noAutofit/>
              </a:bodyPr>
              <a:lstStyle/>
              <a:p>
                <a:pPr marL="0" indent="0">
                  <a:lnSpc>
                    <a:spcPts val="1400"/>
                  </a:lnSpc>
                  <a:spcBef>
                    <a:spcPct val="0"/>
                  </a:spcBef>
                  <a:buClr>
                    <a:srgbClr val="00587C"/>
                  </a:buClr>
                  <a:buNone/>
                  <a:defRPr/>
                </a:pPr>
                <a:r>
                  <a:rPr kumimoji="0" lang="en-US" sz="1100" b="1" i="0" u="none" strike="noStrike" kern="1200" cap="none" spc="0" normalizeH="0" baseline="0" noProof="0" dirty="0">
                    <a:ln>
                      <a:noFill/>
                    </a:ln>
                    <a:solidFill>
                      <a:srgbClr val="E87722"/>
                    </a:solidFill>
                    <a:effectLst/>
                    <a:uLnTx/>
                    <a:uFillTx/>
                    <a:latin typeface="Arial"/>
                    <a:ea typeface="+mn-ea"/>
                    <a:cs typeface="+mn-cs"/>
                  </a:rPr>
                  <a:t>Smart Plant Hot &amp; Cold Rolling</a:t>
                </a:r>
                <a:br>
                  <a:rPr kumimoji="0" lang="en-US" sz="1100" b="1" i="0" u="none" strike="noStrike" kern="1200" cap="none" spc="0" normalizeH="0" noProof="0" dirty="0">
                    <a:ln>
                      <a:noFill/>
                    </a:ln>
                    <a:solidFill>
                      <a:srgbClr val="E87722"/>
                    </a:solidFill>
                    <a:effectLst/>
                    <a:uLnTx/>
                    <a:uFillTx/>
                    <a:latin typeface="Arial"/>
                    <a:ea typeface="+mn-ea"/>
                    <a:cs typeface="+mn-cs"/>
                  </a:rPr>
                </a:br>
                <a:r>
                  <a:rPr kumimoji="0" lang="en-US" sz="1100" i="0" u="none" strike="noStrike" kern="1200" cap="none" spc="0" normalizeH="0" noProof="0" dirty="0">
                    <a:ln>
                      <a:noFill/>
                    </a:ln>
                    <a:solidFill>
                      <a:srgbClr val="E87722"/>
                    </a:solidFill>
                    <a:effectLst/>
                    <a:uLnTx/>
                    <a:uFillTx/>
                    <a:latin typeface="Arial"/>
                    <a:ea typeface="+mn-ea"/>
                    <a:cs typeface="+mn-cs"/>
                  </a:rPr>
                  <a:t>Hot Rolling, Cold Rolling, Pickling, Finishing</a:t>
                </a:r>
                <a:endParaRPr kumimoji="0" lang="en-US" sz="1100" i="0" u="none" strike="noStrike" kern="1200" cap="none" spc="0" normalizeH="0" baseline="0" noProof="0" dirty="0">
                  <a:ln>
                    <a:noFill/>
                  </a:ln>
                  <a:solidFill>
                    <a:srgbClr val="E87722"/>
                  </a:solidFill>
                  <a:effectLst/>
                  <a:uLnTx/>
                  <a:uFillTx/>
                  <a:latin typeface="Arial"/>
                  <a:ea typeface="+mn-ea"/>
                  <a:cs typeface="+mn-cs"/>
                </a:endParaRPr>
              </a:p>
              <a:p>
                <a:pPr marL="0" marR="0" lvl="0" indent="0" algn="l" defTabSz="180000" rtl="0" eaLnBrk="1" fontAlgn="auto" latinLnBrk="0" hangingPunct="1">
                  <a:lnSpc>
                    <a:spcPts val="1400"/>
                  </a:lnSpc>
                  <a:spcBef>
                    <a:spcPct val="0"/>
                  </a:spcBef>
                  <a:spcAft>
                    <a:spcPts val="0"/>
                  </a:spcAft>
                  <a:buClr>
                    <a:srgbClr val="00587C"/>
                  </a:buClr>
                  <a:buSzTx/>
                  <a:buFont typeface="Arial" panose="020B0604020202020204" pitchFamily="34" charset="0"/>
                  <a:buNone/>
                  <a:tabLst/>
                  <a:defRPr/>
                </a:pPr>
                <a:endParaRPr kumimoji="0" lang="en-US" sz="1400" b="1" i="0" u="none" strike="noStrike" kern="1200" cap="none" spc="0" normalizeH="0" baseline="0" noProof="0" dirty="0">
                  <a:ln>
                    <a:noFill/>
                  </a:ln>
                  <a:solidFill>
                    <a:srgbClr val="E87722"/>
                  </a:solidFill>
                  <a:effectLst/>
                  <a:uLnTx/>
                  <a:uFillTx/>
                  <a:latin typeface="Arial"/>
                  <a:ea typeface="+mn-ea"/>
                  <a:cs typeface="+mn-cs"/>
                </a:endParaRPr>
              </a:p>
            </p:txBody>
          </p:sp>
          <p:pic>
            <p:nvPicPr>
              <p:cNvPr id="134" name="Picture 133" descr="Icon&#10;&#10;Description automatically generated">
                <a:hlinkClick r:id="" action="ppaction://noaction"/>
                <a:extLst>
                  <a:ext uri="{FF2B5EF4-FFF2-40B4-BE49-F238E27FC236}">
                    <a16:creationId xmlns:a16="http://schemas.microsoft.com/office/drawing/2014/main" id="{63BCB2F8-08B4-445E-B2F6-CBA7B3BB9D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00128" y="4188272"/>
                <a:ext cx="436547" cy="360000"/>
              </a:xfrm>
              <a:prstGeom prst="rect">
                <a:avLst/>
              </a:prstGeom>
            </p:spPr>
          </p:pic>
          <p:grpSp>
            <p:nvGrpSpPr>
              <p:cNvPr id="170" name="Icons Automation 3">
                <a:extLst>
                  <a:ext uri="{FF2B5EF4-FFF2-40B4-BE49-F238E27FC236}">
                    <a16:creationId xmlns:a16="http://schemas.microsoft.com/office/drawing/2014/main" id="{C8196FFE-F36F-4989-ADF9-EA2A53515E7E}"/>
                  </a:ext>
                </a:extLst>
              </p:cNvPr>
              <p:cNvGrpSpPr>
                <a:grpSpLocks noChangeAspect="1"/>
              </p:cNvGrpSpPr>
              <p:nvPr/>
            </p:nvGrpSpPr>
            <p:grpSpPr>
              <a:xfrm>
                <a:off x="10113140" y="3277613"/>
                <a:ext cx="429024" cy="648093"/>
                <a:chOff x="9101024" y="4839426"/>
                <a:chExt cx="314488" cy="475072"/>
              </a:xfrm>
            </p:grpSpPr>
            <p:pic>
              <p:nvPicPr>
                <p:cNvPr id="171" name="Picture 170" descr="Icon&#10;&#10;Description automatically generated">
                  <a:hlinkClick r:id="" action="ppaction://noaction"/>
                  <a:extLst>
                    <a:ext uri="{FF2B5EF4-FFF2-40B4-BE49-F238E27FC236}">
                      <a16:creationId xmlns:a16="http://schemas.microsoft.com/office/drawing/2014/main" id="{8F2B6296-028C-4947-A832-295FC95C68B6}"/>
                    </a:ext>
                  </a:extLst>
                </p:cNvPr>
                <p:cNvPicPr>
                  <a:picLocks noChangeAspect="1"/>
                </p:cNvPicPr>
                <p:nvPr/>
              </p:nvPicPr>
              <p:blipFill rotWithShape="1">
                <a:blip r:embed="rId4">
                  <a:extLst>
                    <a:ext uri="{28A0092B-C50C-407E-A947-70E740481C1C}">
                      <a14:useLocalDpi xmlns:a14="http://schemas.microsoft.com/office/drawing/2010/main" val="0"/>
                    </a:ext>
                  </a:extLst>
                </a:blip>
                <a:srcRect l="10784" r="10783"/>
                <a:stretch/>
              </p:blipFill>
              <p:spPr>
                <a:xfrm>
                  <a:off x="9224884" y="5098498"/>
                  <a:ext cx="190628" cy="216000"/>
                </a:xfrm>
                <a:prstGeom prst="rect">
                  <a:avLst/>
                </a:prstGeom>
              </p:spPr>
            </p:pic>
            <p:pic>
              <p:nvPicPr>
                <p:cNvPr id="172" name="Picture 171" descr="Icon&#10;&#10;Description automatically generated">
                  <a:hlinkClick r:id="" action="ppaction://noaction"/>
                  <a:extLst>
                    <a:ext uri="{FF2B5EF4-FFF2-40B4-BE49-F238E27FC236}">
                      <a16:creationId xmlns:a16="http://schemas.microsoft.com/office/drawing/2014/main" id="{D4AA24B5-BCE4-4108-BC97-65D89F29EBE9}"/>
                    </a:ext>
                  </a:extLst>
                </p:cNvPr>
                <p:cNvPicPr>
                  <a:picLocks noChangeAspect="1"/>
                </p:cNvPicPr>
                <p:nvPr/>
              </p:nvPicPr>
              <p:blipFill rotWithShape="1">
                <a:blip r:embed="rId5">
                  <a:extLst>
                    <a:ext uri="{28A0092B-C50C-407E-A947-70E740481C1C}">
                      <a14:useLocalDpi xmlns:a14="http://schemas.microsoft.com/office/drawing/2010/main" val="0"/>
                    </a:ext>
                  </a:extLst>
                </a:blip>
                <a:srcRect l="11563" r="1"/>
                <a:stretch/>
              </p:blipFill>
              <p:spPr>
                <a:xfrm>
                  <a:off x="9101024" y="4839426"/>
                  <a:ext cx="261517" cy="216000"/>
                </a:xfrm>
                <a:prstGeom prst="rect">
                  <a:avLst/>
                </a:prstGeom>
              </p:spPr>
            </p:pic>
          </p:grpSp>
        </p:grpSp>
        <p:sp>
          <p:nvSpPr>
            <p:cNvPr id="45" name="Rectangle 110">
              <a:hlinkClick r:id="" action="ppaction://noaction"/>
              <a:extLst>
                <a:ext uri="{FF2B5EF4-FFF2-40B4-BE49-F238E27FC236}">
                  <a16:creationId xmlns:a16="http://schemas.microsoft.com/office/drawing/2014/main" id="{BDD19EE6-1F2C-5AAC-5422-F205459FC97D}"/>
                </a:ext>
              </a:extLst>
            </p:cNvPr>
            <p:cNvSpPr/>
            <p:nvPr/>
          </p:nvSpPr>
          <p:spPr bwMode="auto">
            <a:xfrm>
              <a:off x="8513693" y="4026508"/>
              <a:ext cx="1717279" cy="781718"/>
            </a:xfrm>
            <a:prstGeom prst="rect">
              <a:avLst/>
            </a:prstGeom>
            <a:noFill/>
            <a:ln w="9525">
              <a:noFill/>
              <a:prstDash val="dash"/>
            </a:ln>
            <a:effectLst/>
          </p:spPr>
          <p:txBody>
            <a:bodyPr rot="0" spcFirstLastPara="0" vertOverflow="overflow" horzOverflow="overflow" vert="horz" wrap="square" lIns="54000" tIns="54000" rIns="81000" bIns="40500" numCol="1" spcCol="72000" rtlCol="0" fromWordArt="0" anchor="t" anchorCtr="0" forceAA="0" compatLnSpc="1">
              <a:prstTxWarp prst="textNoShape">
                <a:avLst/>
              </a:prstTxWarp>
              <a:noAutofit/>
            </a:bodyPr>
            <a:lstStyle/>
            <a:p>
              <a:pPr marL="0" marR="0" lvl="0" indent="0" algn="l" defTabSz="180000" rtl="0" eaLnBrk="1" fontAlgn="auto" latinLnBrk="0" hangingPunct="1">
                <a:lnSpc>
                  <a:spcPts val="1400"/>
                </a:lnSpc>
                <a:spcBef>
                  <a:spcPct val="0"/>
                </a:spcBef>
                <a:spcAft>
                  <a:spcPts val="0"/>
                </a:spcAft>
                <a:buClr>
                  <a:srgbClr val="00587C"/>
                </a:buClr>
                <a:buSzTx/>
                <a:buFont typeface="Arial" panose="020B0604020202020204" pitchFamily="34" charset="0"/>
                <a:buNone/>
                <a:tabLst/>
                <a:defRPr/>
              </a:pPr>
              <a:r>
                <a:rPr kumimoji="0" lang="en-US" sz="1100" b="1" i="0" u="none" strike="noStrike" kern="1200" cap="none" spc="0" normalizeH="0" baseline="0" noProof="0" dirty="0">
                  <a:ln>
                    <a:noFill/>
                  </a:ln>
                  <a:solidFill>
                    <a:srgbClr val="E87722"/>
                  </a:solidFill>
                  <a:effectLst/>
                  <a:uLnTx/>
                  <a:uFillTx/>
                  <a:latin typeface="Arial"/>
                  <a:ea typeface="+mn-ea"/>
                  <a:cs typeface="+mn-cs"/>
                </a:rPr>
                <a:t>Metals Intelligence</a:t>
              </a:r>
            </a:p>
            <a:p>
              <a:pPr marL="0" lvl="0" indent="0">
                <a:lnSpc>
                  <a:spcPts val="1400"/>
                </a:lnSpc>
                <a:spcBef>
                  <a:spcPct val="0"/>
                </a:spcBef>
                <a:buClr>
                  <a:srgbClr val="00587C"/>
                </a:buClr>
                <a:buNone/>
                <a:defRPr/>
              </a:pPr>
              <a:r>
                <a:rPr lang="en-US" sz="1100" dirty="0">
                  <a:solidFill>
                    <a:srgbClr val="E87722"/>
                  </a:solidFill>
                  <a:latin typeface="Arial"/>
                </a:rPr>
                <a:t>Data Analytics, AI, Assistance, Digital Twin, Intelligent Maintenance</a:t>
              </a:r>
            </a:p>
          </p:txBody>
        </p:sp>
      </p:grpSp>
      <p:grpSp>
        <p:nvGrpSpPr>
          <p:cNvPr id="28" name="Group 27">
            <a:extLst>
              <a:ext uri="{FF2B5EF4-FFF2-40B4-BE49-F238E27FC236}">
                <a16:creationId xmlns:a16="http://schemas.microsoft.com/office/drawing/2014/main" id="{59C97955-2C95-49F5-98B4-8291C93CAA98}"/>
              </a:ext>
            </a:extLst>
          </p:cNvPr>
          <p:cNvGrpSpPr/>
          <p:nvPr/>
        </p:nvGrpSpPr>
        <p:grpSpPr>
          <a:xfrm>
            <a:off x="10718047" y="3177262"/>
            <a:ext cx="1116000" cy="2975138"/>
            <a:chOff x="10718047" y="3177262"/>
            <a:chExt cx="1116000" cy="2975138"/>
          </a:xfrm>
        </p:grpSpPr>
        <p:sp>
          <p:nvSpPr>
            <p:cNvPr id="92" name="Rectangle 91">
              <a:extLst>
                <a:ext uri="{FF2B5EF4-FFF2-40B4-BE49-F238E27FC236}">
                  <a16:creationId xmlns:a16="http://schemas.microsoft.com/office/drawing/2014/main" id="{3F7818D0-4629-4470-BAD3-EC8119064067}"/>
                </a:ext>
              </a:extLst>
            </p:cNvPr>
            <p:cNvSpPr/>
            <p:nvPr/>
          </p:nvSpPr>
          <p:spPr bwMode="auto">
            <a:xfrm>
              <a:off x="10718047" y="3177262"/>
              <a:ext cx="1116000" cy="2975138"/>
            </a:xfrm>
            <a:prstGeom prst="rect">
              <a:avLst/>
            </a:prstGeom>
            <a:noFill/>
            <a:ln w="12700">
              <a:solidFill>
                <a:srgbClr val="6BA4B8"/>
              </a:solidFill>
            </a:ln>
            <a:effectLst/>
          </p:spPr>
          <p:txBody>
            <a:bodyPr rot="0" spcFirstLastPara="0" vertOverflow="overflow" horzOverflow="overflow" vert="horz" wrap="square" lIns="72000" tIns="72000" rIns="72000" bIns="72000" numCol="1" spcCol="72000" rtlCol="0" fromWordArt="0" anchor="t" anchorCtr="0" forceAA="0" compatLnSpc="1">
              <a:prstTxWarp prst="textNoShape">
                <a:avLst/>
              </a:prstTxWarp>
              <a:noAutofit/>
            </a:bodyPr>
            <a:lstStyle/>
            <a:p>
              <a:pPr marL="0" marR="0" lvl="0" indent="0" algn="l" defTabSz="180000" rtl="0" eaLnBrk="1" fontAlgn="auto" latinLnBrk="0" hangingPunct="1">
                <a:lnSpc>
                  <a:spcPts val="1400"/>
                </a:lnSpc>
                <a:spcBef>
                  <a:spcPct val="0"/>
                </a:spcBef>
                <a:spcAft>
                  <a:spcPts val="0"/>
                </a:spcAft>
                <a:buClr>
                  <a:srgbClr val="00587C"/>
                </a:buClr>
                <a:buSzTx/>
                <a:buFont typeface="Arial" panose="020B0604020202020204" pitchFamily="34" charset="0"/>
                <a:buNone/>
                <a:tabLst/>
                <a:defRPr/>
              </a:pPr>
              <a:r>
                <a:rPr kumimoji="0" lang="en-US" sz="1200" b="1" i="0" u="none" strike="noStrike" kern="1200" cap="none" spc="0" normalizeH="0" baseline="0" noProof="0" dirty="0">
                  <a:ln>
                    <a:noFill/>
                  </a:ln>
                  <a:solidFill>
                    <a:srgbClr val="6BA4B8"/>
                  </a:solidFill>
                  <a:effectLst/>
                  <a:uLnTx/>
                  <a:uFillTx/>
                  <a:latin typeface="Arial"/>
                  <a:ea typeface="+mn-ea"/>
                  <a:cs typeface="+mn-cs"/>
                </a:rPr>
                <a:t>Intralogistics</a:t>
              </a:r>
            </a:p>
          </p:txBody>
        </p:sp>
        <p:pic>
          <p:nvPicPr>
            <p:cNvPr id="90" name="Picture 89">
              <a:hlinkClick r:id="" action="ppaction://noaction"/>
              <a:extLst>
                <a:ext uri="{FF2B5EF4-FFF2-40B4-BE49-F238E27FC236}">
                  <a16:creationId xmlns:a16="http://schemas.microsoft.com/office/drawing/2014/main" id="{A8A0075A-76E5-4D1A-8078-EC13AD52F318}"/>
                </a:ext>
              </a:extLst>
            </p:cNvPr>
            <p:cNvPicPr>
              <a:picLocks noChangeAspect="1"/>
            </p:cNvPicPr>
            <p:nvPr/>
          </p:nvPicPr>
          <p:blipFill>
            <a:blip r:embed="rId6"/>
            <a:stretch>
              <a:fillRect/>
            </a:stretch>
          </p:blipFill>
          <p:spPr>
            <a:xfrm>
              <a:off x="11062430" y="3528041"/>
              <a:ext cx="434170" cy="405015"/>
            </a:xfrm>
            <a:prstGeom prst="rect">
              <a:avLst/>
            </a:prstGeom>
          </p:spPr>
        </p:pic>
      </p:grpSp>
      <p:grpSp>
        <p:nvGrpSpPr>
          <p:cNvPr id="24" name="Group 23">
            <a:extLst>
              <a:ext uri="{FF2B5EF4-FFF2-40B4-BE49-F238E27FC236}">
                <a16:creationId xmlns:a16="http://schemas.microsoft.com/office/drawing/2014/main" id="{5DBEA6A9-7B02-4506-AD96-8A3A95FB3FFC}"/>
              </a:ext>
            </a:extLst>
          </p:cNvPr>
          <p:cNvGrpSpPr/>
          <p:nvPr/>
        </p:nvGrpSpPr>
        <p:grpSpPr>
          <a:xfrm>
            <a:off x="368262" y="3177262"/>
            <a:ext cx="1116000" cy="2975138"/>
            <a:chOff x="368262" y="3177262"/>
            <a:chExt cx="1116000" cy="2975138"/>
          </a:xfrm>
        </p:grpSpPr>
        <p:sp>
          <p:nvSpPr>
            <p:cNvPr id="16" name="Rectangle 15">
              <a:extLst>
                <a:ext uri="{FF2B5EF4-FFF2-40B4-BE49-F238E27FC236}">
                  <a16:creationId xmlns:a16="http://schemas.microsoft.com/office/drawing/2014/main" id="{E7EE031E-3C85-4348-97CA-F67DF14D907B}"/>
                </a:ext>
              </a:extLst>
            </p:cNvPr>
            <p:cNvSpPr/>
            <p:nvPr/>
          </p:nvSpPr>
          <p:spPr bwMode="auto">
            <a:xfrm>
              <a:off x="368262" y="3177262"/>
              <a:ext cx="1116000" cy="2975138"/>
            </a:xfrm>
            <a:prstGeom prst="rect">
              <a:avLst/>
            </a:prstGeom>
            <a:noFill/>
            <a:ln w="12700">
              <a:solidFill>
                <a:srgbClr val="6BA4B8"/>
              </a:solidFill>
            </a:ln>
            <a:effectLst/>
          </p:spPr>
          <p:txBody>
            <a:bodyPr rot="0" spcFirstLastPara="0" vertOverflow="overflow" horzOverflow="overflow" vert="horz" wrap="square" lIns="72000" tIns="72000" rIns="72000" bIns="72000" numCol="1" spcCol="72000" rtlCol="0" fromWordArt="0" anchor="t" anchorCtr="0" forceAA="0" compatLnSpc="1">
              <a:prstTxWarp prst="textNoShape">
                <a:avLst/>
              </a:prstTxWarp>
              <a:noAutofit/>
            </a:bodyPr>
            <a:lstStyle/>
            <a:p>
              <a:pPr marL="0" marR="0" lvl="0" indent="0" algn="l" defTabSz="180000" rtl="0" eaLnBrk="1" fontAlgn="auto" latinLnBrk="0" hangingPunct="1">
                <a:lnSpc>
                  <a:spcPts val="1400"/>
                </a:lnSpc>
                <a:spcBef>
                  <a:spcPct val="0"/>
                </a:spcBef>
                <a:spcAft>
                  <a:spcPts val="0"/>
                </a:spcAft>
                <a:buClr>
                  <a:srgbClr val="00587C"/>
                </a:buClr>
                <a:buSzTx/>
                <a:buFont typeface="Arial" panose="020B0604020202020204" pitchFamily="34" charset="0"/>
                <a:buNone/>
                <a:tabLst/>
                <a:defRPr/>
              </a:pPr>
              <a:r>
                <a:rPr kumimoji="0" lang="en-US" sz="1200" b="1" i="0" u="none" strike="noStrike" kern="1200" cap="none" spc="0" normalizeH="0" baseline="0" noProof="0" dirty="0">
                  <a:ln>
                    <a:noFill/>
                  </a:ln>
                  <a:solidFill>
                    <a:srgbClr val="6BA4B8"/>
                  </a:solidFill>
                  <a:effectLst/>
                  <a:uLnTx/>
                  <a:uFillTx/>
                  <a:latin typeface="Arial"/>
                  <a:ea typeface="+mn-ea"/>
                  <a:cs typeface="+mn-cs"/>
                </a:rPr>
                <a:t>Intralogistics</a:t>
              </a:r>
            </a:p>
          </p:txBody>
        </p:sp>
        <p:pic>
          <p:nvPicPr>
            <p:cNvPr id="91" name="Picture 90" descr="A picture containing text&#10;&#10;Description automatically generated">
              <a:hlinkClick r:id="" action="ppaction://noaction"/>
              <a:extLst>
                <a:ext uri="{FF2B5EF4-FFF2-40B4-BE49-F238E27FC236}">
                  <a16:creationId xmlns:a16="http://schemas.microsoft.com/office/drawing/2014/main" id="{A6F596DB-AC91-4DA4-B994-01CA7D51031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1384" y="3599291"/>
              <a:ext cx="640448" cy="333765"/>
            </a:xfrm>
            <a:prstGeom prst="rect">
              <a:avLst/>
            </a:prstGeom>
          </p:spPr>
        </p:pic>
      </p:grpSp>
      <p:grpSp>
        <p:nvGrpSpPr>
          <p:cNvPr id="26" name="Group 25">
            <a:extLst>
              <a:ext uri="{FF2B5EF4-FFF2-40B4-BE49-F238E27FC236}">
                <a16:creationId xmlns:a16="http://schemas.microsoft.com/office/drawing/2014/main" id="{DB776B3C-A47F-40E0-B4A6-AB63CB5E2CAA}"/>
              </a:ext>
            </a:extLst>
          </p:cNvPr>
          <p:cNvGrpSpPr/>
          <p:nvPr/>
        </p:nvGrpSpPr>
        <p:grpSpPr>
          <a:xfrm>
            <a:off x="3818190" y="3177262"/>
            <a:ext cx="1116000" cy="2978638"/>
            <a:chOff x="3818190" y="3177262"/>
            <a:chExt cx="1116000" cy="2978638"/>
          </a:xfrm>
        </p:grpSpPr>
        <p:sp>
          <p:nvSpPr>
            <p:cNvPr id="143" name="Rectangle 142">
              <a:extLst>
                <a:ext uri="{FF2B5EF4-FFF2-40B4-BE49-F238E27FC236}">
                  <a16:creationId xmlns:a16="http://schemas.microsoft.com/office/drawing/2014/main" id="{70E40730-1BFA-4470-A871-A5C71D913322}"/>
                </a:ext>
              </a:extLst>
            </p:cNvPr>
            <p:cNvSpPr/>
            <p:nvPr/>
          </p:nvSpPr>
          <p:spPr bwMode="auto">
            <a:xfrm>
              <a:off x="3818190" y="3177262"/>
              <a:ext cx="1116000" cy="2978638"/>
            </a:xfrm>
            <a:prstGeom prst="rect">
              <a:avLst/>
            </a:prstGeom>
            <a:noFill/>
            <a:ln w="12700">
              <a:solidFill>
                <a:srgbClr val="6BA4B8"/>
              </a:solidFill>
            </a:ln>
            <a:effectLst/>
          </p:spPr>
          <p:txBody>
            <a:bodyPr rot="0" spcFirstLastPara="0" vertOverflow="overflow" horzOverflow="overflow" vert="horz" wrap="square" lIns="72000" tIns="72000" rIns="72000" bIns="72000" numCol="1" spcCol="72000" rtlCol="0" fromWordArt="0" anchor="t" anchorCtr="0" forceAA="0" compatLnSpc="1">
              <a:prstTxWarp prst="textNoShape">
                <a:avLst/>
              </a:prstTxWarp>
              <a:noAutofit/>
            </a:bodyPr>
            <a:lstStyle/>
            <a:p>
              <a:pPr marL="0" marR="0" lvl="0" indent="0" algn="l" defTabSz="180000" rtl="0" eaLnBrk="1" fontAlgn="auto" latinLnBrk="0" hangingPunct="1">
                <a:lnSpc>
                  <a:spcPts val="1400"/>
                </a:lnSpc>
                <a:spcBef>
                  <a:spcPct val="0"/>
                </a:spcBef>
                <a:spcAft>
                  <a:spcPts val="0"/>
                </a:spcAft>
                <a:buClr>
                  <a:srgbClr val="00587C"/>
                </a:buClr>
                <a:buSzTx/>
                <a:buFont typeface="Arial" panose="020B0604020202020204" pitchFamily="34" charset="0"/>
                <a:buNone/>
                <a:tabLst/>
                <a:defRPr/>
              </a:pPr>
              <a:r>
                <a:rPr kumimoji="0" lang="en-US" sz="1200" b="1" i="0" u="none" strike="noStrike" kern="1200" cap="none" spc="0" normalizeH="0" baseline="0" noProof="0" dirty="0">
                  <a:ln>
                    <a:noFill/>
                  </a:ln>
                  <a:solidFill>
                    <a:srgbClr val="6BA4B8"/>
                  </a:solidFill>
                  <a:effectLst/>
                  <a:uLnTx/>
                  <a:uFillTx/>
                  <a:latin typeface="Arial"/>
                  <a:ea typeface="+mn-ea"/>
                  <a:cs typeface="+mn-cs"/>
                </a:rPr>
                <a:t>Intralogistics</a:t>
              </a:r>
            </a:p>
          </p:txBody>
        </p:sp>
        <p:pic>
          <p:nvPicPr>
            <p:cNvPr id="93" name="Picture 92">
              <a:hlinkClick r:id="" action="ppaction://noaction"/>
              <a:extLst>
                <a:ext uri="{FF2B5EF4-FFF2-40B4-BE49-F238E27FC236}">
                  <a16:creationId xmlns:a16="http://schemas.microsoft.com/office/drawing/2014/main" id="{7B7A3559-6D50-449E-B157-8779AFF51994}"/>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4201926" y="3823190"/>
              <a:ext cx="359271" cy="325890"/>
            </a:xfrm>
            <a:prstGeom prst="rect">
              <a:avLst/>
            </a:prstGeom>
          </p:spPr>
        </p:pic>
        <p:pic>
          <p:nvPicPr>
            <p:cNvPr id="96" name="Picture 95" descr="Icon&#10;&#10;Description automatically generated">
              <a:hlinkClick r:id="" action="ppaction://noaction"/>
              <a:extLst>
                <a:ext uri="{FF2B5EF4-FFF2-40B4-BE49-F238E27FC236}">
                  <a16:creationId xmlns:a16="http://schemas.microsoft.com/office/drawing/2014/main" id="{8830CECA-F31A-4932-A0E9-D61CBCABBC0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057910" y="3575885"/>
              <a:ext cx="669938" cy="421677"/>
            </a:xfrm>
            <a:prstGeom prst="rect">
              <a:avLst/>
            </a:prstGeom>
          </p:spPr>
        </p:pic>
      </p:grpSp>
      <p:grpSp>
        <p:nvGrpSpPr>
          <p:cNvPr id="27" name="Group 26">
            <a:extLst>
              <a:ext uri="{FF2B5EF4-FFF2-40B4-BE49-F238E27FC236}">
                <a16:creationId xmlns:a16="http://schemas.microsoft.com/office/drawing/2014/main" id="{BA5F00E7-C7FE-424D-8CF8-5E44212E1B39}"/>
              </a:ext>
            </a:extLst>
          </p:cNvPr>
          <p:cNvGrpSpPr/>
          <p:nvPr/>
        </p:nvGrpSpPr>
        <p:grpSpPr>
          <a:xfrm>
            <a:off x="7268118" y="3177262"/>
            <a:ext cx="1116000" cy="2965735"/>
            <a:chOff x="7268118" y="3177262"/>
            <a:chExt cx="1116000" cy="2965735"/>
          </a:xfrm>
        </p:grpSpPr>
        <p:grpSp>
          <p:nvGrpSpPr>
            <p:cNvPr id="8" name="Group 7">
              <a:extLst>
                <a:ext uri="{FF2B5EF4-FFF2-40B4-BE49-F238E27FC236}">
                  <a16:creationId xmlns:a16="http://schemas.microsoft.com/office/drawing/2014/main" id="{56DCAE15-A4E8-4DC7-BA4A-35CD4237AADE}"/>
                </a:ext>
              </a:extLst>
            </p:cNvPr>
            <p:cNvGrpSpPr/>
            <p:nvPr/>
          </p:nvGrpSpPr>
          <p:grpSpPr>
            <a:xfrm>
              <a:off x="7268118" y="3177262"/>
              <a:ext cx="1116000" cy="2965735"/>
              <a:chOff x="7223451" y="3215000"/>
              <a:chExt cx="1104797" cy="2937401"/>
            </a:xfrm>
          </p:grpSpPr>
          <p:sp>
            <p:nvSpPr>
              <p:cNvPr id="15" name="Rectangle 14">
                <a:extLst>
                  <a:ext uri="{FF2B5EF4-FFF2-40B4-BE49-F238E27FC236}">
                    <a16:creationId xmlns:a16="http://schemas.microsoft.com/office/drawing/2014/main" id="{BF315D6F-25F1-4791-AB63-34E715169BBD}"/>
                  </a:ext>
                </a:extLst>
              </p:cNvPr>
              <p:cNvSpPr/>
              <p:nvPr/>
            </p:nvSpPr>
            <p:spPr bwMode="auto">
              <a:xfrm>
                <a:off x="7223451" y="3215000"/>
                <a:ext cx="1104797" cy="2937401"/>
              </a:xfrm>
              <a:prstGeom prst="rect">
                <a:avLst/>
              </a:prstGeom>
              <a:noFill/>
              <a:ln w="12700">
                <a:solidFill>
                  <a:srgbClr val="6BA4B8"/>
                </a:solidFill>
              </a:ln>
              <a:effectLst/>
            </p:spPr>
            <p:txBody>
              <a:bodyPr rot="0" spcFirstLastPara="0" vertOverflow="overflow" horzOverflow="overflow" vert="horz" wrap="square" lIns="72000" tIns="72000" rIns="72000" bIns="72000" numCol="1" spcCol="72000" rtlCol="0" fromWordArt="0" anchor="t" anchorCtr="0" forceAA="0" compatLnSpc="1">
                <a:prstTxWarp prst="textNoShape">
                  <a:avLst/>
                </a:prstTxWarp>
                <a:noAutofit/>
              </a:bodyPr>
              <a:lstStyle/>
              <a:p>
                <a:pPr marL="0" marR="0" lvl="0" indent="0" algn="l" defTabSz="180000" rtl="0" eaLnBrk="1" fontAlgn="auto" latinLnBrk="0" hangingPunct="1">
                  <a:lnSpc>
                    <a:spcPts val="1400"/>
                  </a:lnSpc>
                  <a:spcBef>
                    <a:spcPct val="0"/>
                  </a:spcBef>
                  <a:spcAft>
                    <a:spcPts val="0"/>
                  </a:spcAft>
                  <a:buClr>
                    <a:srgbClr val="00587C"/>
                  </a:buClr>
                  <a:buSzTx/>
                  <a:buFont typeface="Arial" panose="020B0604020202020204" pitchFamily="34" charset="0"/>
                  <a:buNone/>
                  <a:tabLst/>
                  <a:defRPr/>
                </a:pPr>
                <a:r>
                  <a:rPr kumimoji="0" lang="en-US" sz="1200" b="1" i="0" u="none" strike="noStrike" kern="1200" cap="none" spc="0" normalizeH="0" baseline="0" noProof="0" dirty="0">
                    <a:ln>
                      <a:noFill/>
                    </a:ln>
                    <a:solidFill>
                      <a:srgbClr val="6BA4B8"/>
                    </a:solidFill>
                    <a:effectLst/>
                    <a:uLnTx/>
                    <a:uFillTx/>
                    <a:latin typeface="Arial"/>
                    <a:ea typeface="+mn-ea"/>
                    <a:cs typeface="+mn-cs"/>
                  </a:rPr>
                  <a:t>Intralogistics</a:t>
                </a:r>
              </a:p>
            </p:txBody>
          </p:sp>
          <p:grpSp>
            <p:nvGrpSpPr>
              <p:cNvPr id="18" name="Group 17">
                <a:extLst>
                  <a:ext uri="{FF2B5EF4-FFF2-40B4-BE49-F238E27FC236}">
                    <a16:creationId xmlns:a16="http://schemas.microsoft.com/office/drawing/2014/main" id="{E87E3460-15B9-451E-A790-01BA3045A763}"/>
                  </a:ext>
                </a:extLst>
              </p:cNvPr>
              <p:cNvGrpSpPr/>
              <p:nvPr/>
            </p:nvGrpSpPr>
            <p:grpSpPr>
              <a:xfrm>
                <a:off x="7360707" y="3854760"/>
                <a:ext cx="702197" cy="215415"/>
                <a:chOff x="7332438" y="4168672"/>
                <a:chExt cx="961012" cy="192724"/>
              </a:xfrm>
            </p:grpSpPr>
            <p:pic>
              <p:nvPicPr>
                <p:cNvPr id="149" name="Picture 148" descr="A picture containing icon&#10;&#10;Description automatically generated">
                  <a:hlinkClick r:id="" action="ppaction://noaction"/>
                  <a:extLst>
                    <a:ext uri="{FF2B5EF4-FFF2-40B4-BE49-F238E27FC236}">
                      <a16:creationId xmlns:a16="http://schemas.microsoft.com/office/drawing/2014/main" id="{6BA30612-847E-4531-93F0-3179BFE983FA}"/>
                    </a:ext>
                  </a:extLst>
                </p:cNvPr>
                <p:cNvPicPr>
                  <a:picLocks noChangeAspect="1"/>
                </p:cNvPicPr>
                <p:nvPr/>
              </p:nvPicPr>
              <p:blipFill rotWithShape="1">
                <a:blip r:embed="rId10">
                  <a:extLst>
                    <a:ext uri="{28A0092B-C50C-407E-A947-70E740481C1C}">
                      <a14:useLocalDpi xmlns:a14="http://schemas.microsoft.com/office/drawing/2010/main" val="0"/>
                    </a:ext>
                  </a:extLst>
                </a:blip>
                <a:srcRect r="35993" b="38719"/>
                <a:stretch/>
              </p:blipFill>
              <p:spPr>
                <a:xfrm>
                  <a:off x="7332438" y="4168672"/>
                  <a:ext cx="440338" cy="192722"/>
                </a:xfrm>
                <a:prstGeom prst="rect">
                  <a:avLst/>
                </a:prstGeom>
              </p:spPr>
            </p:pic>
            <p:pic>
              <p:nvPicPr>
                <p:cNvPr id="150" name="Picture 149" descr="A picture containing icon&#10;&#10;Description automatically generated">
                  <a:hlinkClick r:id="" action="ppaction://noaction"/>
                  <a:extLst>
                    <a:ext uri="{FF2B5EF4-FFF2-40B4-BE49-F238E27FC236}">
                      <a16:creationId xmlns:a16="http://schemas.microsoft.com/office/drawing/2014/main" id="{BBA13B20-601C-42E0-BC53-9C8C1F876AA3}"/>
                    </a:ext>
                  </a:extLst>
                </p:cNvPr>
                <p:cNvPicPr>
                  <a:picLocks noChangeAspect="1"/>
                </p:cNvPicPr>
                <p:nvPr/>
              </p:nvPicPr>
              <p:blipFill rotWithShape="1">
                <a:blip r:embed="rId10">
                  <a:extLst>
                    <a:ext uri="{28A0092B-C50C-407E-A947-70E740481C1C}">
                      <a14:useLocalDpi xmlns:a14="http://schemas.microsoft.com/office/drawing/2010/main" val="0"/>
                    </a:ext>
                  </a:extLst>
                </a:blip>
                <a:srcRect r="35993" b="38719"/>
                <a:stretch/>
              </p:blipFill>
              <p:spPr>
                <a:xfrm>
                  <a:off x="7881926" y="4181286"/>
                  <a:ext cx="411524" cy="180110"/>
                </a:xfrm>
                <a:prstGeom prst="rect">
                  <a:avLst/>
                </a:prstGeom>
              </p:spPr>
            </p:pic>
          </p:grpSp>
        </p:grpSp>
        <p:pic>
          <p:nvPicPr>
            <p:cNvPr id="97" name="Picture 96" descr="Icon&#10;&#10;Description automatically generated">
              <a:hlinkClick r:id="" action="ppaction://noaction"/>
              <a:extLst>
                <a:ext uri="{FF2B5EF4-FFF2-40B4-BE49-F238E27FC236}">
                  <a16:creationId xmlns:a16="http://schemas.microsoft.com/office/drawing/2014/main" id="{2794FFE7-1088-49B0-B198-3CCD2EFD862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464152" y="3542617"/>
              <a:ext cx="606960" cy="246423"/>
            </a:xfrm>
            <a:prstGeom prst="rect">
              <a:avLst/>
            </a:prstGeom>
          </p:spPr>
        </p:pic>
      </p:grpSp>
      <p:grpSp>
        <p:nvGrpSpPr>
          <p:cNvPr id="23" name="Group 22">
            <a:extLst>
              <a:ext uri="{FF2B5EF4-FFF2-40B4-BE49-F238E27FC236}">
                <a16:creationId xmlns:a16="http://schemas.microsoft.com/office/drawing/2014/main" id="{50110B6C-5661-463E-B16F-502A1F92C60D}"/>
              </a:ext>
            </a:extLst>
          </p:cNvPr>
          <p:cNvGrpSpPr/>
          <p:nvPr/>
        </p:nvGrpSpPr>
        <p:grpSpPr>
          <a:xfrm>
            <a:off x="1589226" y="3177262"/>
            <a:ext cx="2124000" cy="2970237"/>
            <a:chOff x="1589226" y="3177262"/>
            <a:chExt cx="2124000" cy="2970237"/>
          </a:xfrm>
        </p:grpSpPr>
        <p:sp>
          <p:nvSpPr>
            <p:cNvPr id="25" name="Plant 1">
              <a:extLst>
                <a:ext uri="{FF2B5EF4-FFF2-40B4-BE49-F238E27FC236}">
                  <a16:creationId xmlns:a16="http://schemas.microsoft.com/office/drawing/2014/main" id="{92D47FC6-F60C-4415-B7A6-5EA254715A92}"/>
                </a:ext>
              </a:extLst>
            </p:cNvPr>
            <p:cNvSpPr/>
            <p:nvPr/>
          </p:nvSpPr>
          <p:spPr bwMode="auto">
            <a:xfrm>
              <a:off x="1589226" y="3177262"/>
              <a:ext cx="2124000" cy="2970237"/>
            </a:xfrm>
            <a:prstGeom prst="rect">
              <a:avLst/>
            </a:prstGeom>
            <a:noFill/>
            <a:ln w="12700">
              <a:solidFill>
                <a:srgbClr val="E87722"/>
              </a:solidFill>
              <a:prstDash val="solid"/>
            </a:ln>
            <a:effectLst/>
          </p:spPr>
          <p:txBody>
            <a:bodyPr rot="0" spcFirstLastPara="0" vertOverflow="overflow" horzOverflow="overflow" vert="horz" wrap="square" lIns="72000" tIns="72000" rIns="72000" bIns="72000" numCol="1" spcCol="72000" rtlCol="0" fromWordArt="0" anchor="t" anchorCtr="0" forceAA="0" compatLnSpc="1">
              <a:prstTxWarp prst="textNoShape">
                <a:avLst/>
              </a:prstTxWarp>
              <a:noAutofit/>
            </a:bodyPr>
            <a:lstStyle/>
            <a:p>
              <a:pPr marL="0" marR="0" lvl="0" indent="0" algn="l" defTabSz="180000" rtl="0" eaLnBrk="1" fontAlgn="auto" latinLnBrk="0" hangingPunct="1">
                <a:lnSpc>
                  <a:spcPts val="1400"/>
                </a:lnSpc>
                <a:spcBef>
                  <a:spcPct val="0"/>
                </a:spcBef>
                <a:spcAft>
                  <a:spcPts val="0"/>
                </a:spcAft>
                <a:buClr>
                  <a:srgbClr val="00587C"/>
                </a:buClr>
                <a:buSzTx/>
                <a:buFont typeface="Arial" panose="020B0604020202020204" pitchFamily="34" charset="0"/>
                <a:buNone/>
                <a:tabLst/>
                <a:defRPr/>
              </a:pPr>
              <a:r>
                <a:rPr kumimoji="0" lang="en-US" sz="1100" b="1" i="0" u="none" strike="noStrike" kern="1200" cap="none" spc="0" normalizeH="0" baseline="0" noProof="0" dirty="0">
                  <a:ln>
                    <a:noFill/>
                  </a:ln>
                  <a:solidFill>
                    <a:srgbClr val="E87722"/>
                  </a:solidFill>
                  <a:effectLst/>
                  <a:uLnTx/>
                  <a:uFillTx/>
                  <a:latin typeface="Arial"/>
                  <a:ea typeface="+mn-ea"/>
                  <a:cs typeface="+mn-cs"/>
                </a:rPr>
                <a:t>Smart Plant Iron Making</a:t>
              </a:r>
              <a:br>
                <a:rPr kumimoji="0" lang="en-US" sz="1100" b="1" i="0" u="none" strike="noStrike" kern="1200" cap="none" spc="0" normalizeH="0" baseline="0" noProof="0" dirty="0">
                  <a:ln>
                    <a:noFill/>
                  </a:ln>
                  <a:solidFill>
                    <a:srgbClr val="E87722"/>
                  </a:solidFill>
                  <a:effectLst/>
                  <a:uLnTx/>
                  <a:uFillTx/>
                  <a:latin typeface="Arial"/>
                  <a:ea typeface="+mn-ea"/>
                  <a:cs typeface="+mn-cs"/>
                </a:rPr>
              </a:br>
              <a:r>
                <a:rPr kumimoji="0" lang="en-US" sz="1100" i="0" u="none" strike="noStrike" kern="1200" cap="none" spc="0" normalizeH="0" baseline="0" noProof="0" dirty="0">
                  <a:ln>
                    <a:noFill/>
                  </a:ln>
                  <a:solidFill>
                    <a:srgbClr val="E87722"/>
                  </a:solidFill>
                  <a:effectLst/>
                  <a:uLnTx/>
                  <a:uFillTx/>
                  <a:latin typeface="Arial"/>
                  <a:ea typeface="+mn-ea"/>
                  <a:cs typeface="+mn-cs"/>
                </a:rPr>
                <a:t>Blast Furnace, Direct Reduction, </a:t>
              </a:r>
              <a:r>
                <a:rPr kumimoji="0" lang="en-US" sz="1100" i="0" u="none" strike="noStrike" kern="1200" cap="none" spc="0" normalizeH="0" baseline="0" noProof="0" dirty="0" err="1">
                  <a:ln>
                    <a:noFill/>
                  </a:ln>
                  <a:solidFill>
                    <a:srgbClr val="E87722"/>
                  </a:solidFill>
                  <a:effectLst/>
                  <a:uLnTx/>
                  <a:uFillTx/>
                  <a:latin typeface="Arial"/>
                  <a:ea typeface="+mn-ea"/>
                  <a:cs typeface="+mn-cs"/>
                </a:rPr>
                <a:t>etc</a:t>
              </a:r>
              <a:r>
                <a:rPr lang="en-US" sz="1100" dirty="0">
                  <a:solidFill>
                    <a:srgbClr val="E87722"/>
                  </a:solidFill>
                  <a:latin typeface="Arial"/>
                </a:rPr>
                <a:t>.</a:t>
              </a:r>
              <a:endParaRPr kumimoji="0" lang="en-US" sz="1100" i="0" u="none" strike="noStrike" kern="1200" cap="none" spc="0" normalizeH="0" baseline="0" noProof="0" dirty="0">
                <a:ln>
                  <a:noFill/>
                </a:ln>
                <a:solidFill>
                  <a:srgbClr val="E87722"/>
                </a:solidFill>
                <a:effectLst/>
                <a:uLnTx/>
                <a:uFillTx/>
                <a:latin typeface="Arial"/>
                <a:ea typeface="+mn-ea"/>
                <a:cs typeface="+mn-cs"/>
              </a:endParaRPr>
            </a:p>
          </p:txBody>
        </p:sp>
        <p:grpSp>
          <p:nvGrpSpPr>
            <p:cNvPr id="17" name="Group 16">
              <a:extLst>
                <a:ext uri="{FF2B5EF4-FFF2-40B4-BE49-F238E27FC236}">
                  <a16:creationId xmlns:a16="http://schemas.microsoft.com/office/drawing/2014/main" id="{4276A8E5-2DAF-48D4-8F81-03016CE12912}"/>
                </a:ext>
              </a:extLst>
            </p:cNvPr>
            <p:cNvGrpSpPr/>
            <p:nvPr/>
          </p:nvGrpSpPr>
          <p:grpSpPr>
            <a:xfrm>
              <a:off x="1603952" y="3252592"/>
              <a:ext cx="2031725" cy="1512343"/>
              <a:chOff x="1603952" y="3252592"/>
              <a:chExt cx="2031725" cy="1512343"/>
            </a:xfrm>
          </p:grpSpPr>
          <p:sp>
            <p:nvSpPr>
              <p:cNvPr id="111" name="Rectangle 110">
                <a:hlinkClick r:id="" action="ppaction://noaction"/>
                <a:extLst>
                  <a:ext uri="{FF2B5EF4-FFF2-40B4-BE49-F238E27FC236}">
                    <a16:creationId xmlns:a16="http://schemas.microsoft.com/office/drawing/2014/main" id="{5D6DF89B-D726-4BF4-ACBD-1583E8AC7EB3}"/>
                  </a:ext>
                </a:extLst>
              </p:cNvPr>
              <p:cNvSpPr/>
              <p:nvPr/>
            </p:nvSpPr>
            <p:spPr bwMode="auto">
              <a:xfrm>
                <a:off x="1603952" y="3961176"/>
                <a:ext cx="1717279" cy="803759"/>
              </a:xfrm>
              <a:prstGeom prst="rect">
                <a:avLst/>
              </a:prstGeom>
              <a:noFill/>
              <a:ln w="9525">
                <a:noFill/>
                <a:prstDash val="dash"/>
              </a:ln>
              <a:effectLst/>
            </p:spPr>
            <p:txBody>
              <a:bodyPr rot="0" spcFirstLastPara="0" vertOverflow="overflow" horzOverflow="overflow" vert="horz" wrap="square" lIns="54000" tIns="54000" rIns="81000" bIns="40500" numCol="1" spcCol="72000" rtlCol="0" fromWordArt="0" anchor="t" anchorCtr="0" forceAA="0" compatLnSpc="1">
                <a:prstTxWarp prst="textNoShape">
                  <a:avLst/>
                </a:prstTxWarp>
                <a:noAutofit/>
              </a:bodyPr>
              <a:lstStyle/>
              <a:p>
                <a:pPr marL="0" marR="0" lvl="0" indent="0" algn="l" defTabSz="180000" rtl="0" eaLnBrk="1" fontAlgn="auto" latinLnBrk="0" hangingPunct="1">
                  <a:lnSpc>
                    <a:spcPts val="1400"/>
                  </a:lnSpc>
                  <a:spcBef>
                    <a:spcPct val="0"/>
                  </a:spcBef>
                  <a:spcAft>
                    <a:spcPts val="0"/>
                  </a:spcAft>
                  <a:buClr>
                    <a:srgbClr val="00587C"/>
                  </a:buClr>
                  <a:buSzTx/>
                  <a:buFont typeface="Arial" panose="020B0604020202020204" pitchFamily="34" charset="0"/>
                  <a:buNone/>
                  <a:tabLst/>
                  <a:defRPr/>
                </a:pPr>
                <a:r>
                  <a:rPr kumimoji="0" lang="en-US" sz="1100" b="1" i="0" u="none" strike="noStrike" kern="1200" cap="none" spc="0" normalizeH="0" baseline="0" noProof="0" dirty="0">
                    <a:ln>
                      <a:noFill/>
                    </a:ln>
                    <a:solidFill>
                      <a:srgbClr val="E87722"/>
                    </a:solidFill>
                    <a:effectLst/>
                    <a:uLnTx/>
                    <a:uFillTx/>
                    <a:latin typeface="Arial"/>
                    <a:ea typeface="+mn-ea"/>
                    <a:cs typeface="+mn-cs"/>
                  </a:rPr>
                  <a:t>Metals Intelligence</a:t>
                </a:r>
              </a:p>
              <a:p>
                <a:pPr marL="0" lvl="0" indent="0">
                  <a:lnSpc>
                    <a:spcPts val="1400"/>
                  </a:lnSpc>
                  <a:spcBef>
                    <a:spcPct val="0"/>
                  </a:spcBef>
                  <a:buClr>
                    <a:srgbClr val="00587C"/>
                  </a:buClr>
                  <a:buNone/>
                  <a:defRPr/>
                </a:pPr>
                <a:r>
                  <a:rPr lang="en-US" sz="1100" dirty="0">
                    <a:solidFill>
                      <a:srgbClr val="E87722"/>
                    </a:solidFill>
                    <a:latin typeface="Arial"/>
                  </a:rPr>
                  <a:t>Data Analytics, AI, Assistance, Digital Twin, Intelligent Maintenance</a:t>
                </a:r>
              </a:p>
            </p:txBody>
          </p:sp>
          <p:grpSp>
            <p:nvGrpSpPr>
              <p:cNvPr id="161" name="Icons Automation 1">
                <a:extLst>
                  <a:ext uri="{FF2B5EF4-FFF2-40B4-BE49-F238E27FC236}">
                    <a16:creationId xmlns:a16="http://schemas.microsoft.com/office/drawing/2014/main" id="{59638361-3FAB-48F9-A2BE-D83B9DEADCB8}"/>
                  </a:ext>
                </a:extLst>
              </p:cNvPr>
              <p:cNvGrpSpPr/>
              <p:nvPr/>
            </p:nvGrpSpPr>
            <p:grpSpPr>
              <a:xfrm>
                <a:off x="3220718" y="3252592"/>
                <a:ext cx="414959" cy="508698"/>
                <a:chOff x="2292261" y="4812919"/>
                <a:chExt cx="400957" cy="383000"/>
              </a:xfrm>
            </p:grpSpPr>
            <p:pic>
              <p:nvPicPr>
                <p:cNvPr id="162" name="Plant 1 - Icon">
                  <a:extLst>
                    <a:ext uri="{FF2B5EF4-FFF2-40B4-BE49-F238E27FC236}">
                      <a16:creationId xmlns:a16="http://schemas.microsoft.com/office/drawing/2014/main" id="{492C35F8-AEBC-4B59-B784-CA3FA6F7ACAB}"/>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2292261" y="4979919"/>
                  <a:ext cx="189170" cy="216000"/>
                </a:xfrm>
                <a:prstGeom prst="rect">
                  <a:avLst/>
                </a:prstGeom>
                <a:noFill/>
              </p:spPr>
            </p:pic>
            <p:pic>
              <p:nvPicPr>
                <p:cNvPr id="163" name="Picture 162" descr="A picture containing text, light&#10;&#10;Description automatically generated">
                  <a:extLst>
                    <a:ext uri="{FF2B5EF4-FFF2-40B4-BE49-F238E27FC236}">
                      <a16:creationId xmlns:a16="http://schemas.microsoft.com/office/drawing/2014/main" id="{F372CF8A-61D8-4E61-92F7-108F787D6292}"/>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504048" y="4812919"/>
                  <a:ext cx="189170" cy="252000"/>
                </a:xfrm>
                <a:prstGeom prst="rect">
                  <a:avLst/>
                </a:prstGeom>
              </p:spPr>
            </p:pic>
          </p:grpSp>
          <p:pic>
            <p:nvPicPr>
              <p:cNvPr id="103" name="Picture 102" descr="Icon&#10;&#10;Description automatically generated">
                <a:hlinkClick r:id="" action="ppaction://noaction"/>
                <a:extLst>
                  <a:ext uri="{FF2B5EF4-FFF2-40B4-BE49-F238E27FC236}">
                    <a16:creationId xmlns:a16="http://schemas.microsoft.com/office/drawing/2014/main" id="{05459369-8E5E-40DD-A681-16ED02E8186F}"/>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124640" y="4064066"/>
                <a:ext cx="446303" cy="418056"/>
              </a:xfrm>
              <a:prstGeom prst="rect">
                <a:avLst/>
              </a:prstGeom>
            </p:spPr>
          </p:pic>
        </p:grpSp>
      </p:grpSp>
      <p:sp>
        <p:nvSpPr>
          <p:cNvPr id="2" name="Slide Number Placeholder 1">
            <a:extLst>
              <a:ext uri="{FF2B5EF4-FFF2-40B4-BE49-F238E27FC236}">
                <a16:creationId xmlns:a16="http://schemas.microsoft.com/office/drawing/2014/main" id="{6DA9B280-89CF-4AE8-BCA9-69970FFD2EC3}"/>
              </a:ext>
            </a:extLst>
          </p:cNvPr>
          <p:cNvSpPr>
            <a:spLocks noGrp="1"/>
          </p:cNvSpPr>
          <p:nvPr>
            <p:ph type="sldNum" sz="quarter" idx="12"/>
          </p:nvPr>
        </p:nvSpPr>
        <p:spPr/>
        <p:txBody>
          <a:bodyPr/>
          <a:lstStyle/>
          <a:p>
            <a:pPr marL="0" marR="0" lvl="0" indent="0" algn="r" defTabSz="180000" rtl="0" eaLnBrk="1" fontAlgn="auto" latinLnBrk="0" hangingPunct="1">
              <a:lnSpc>
                <a:spcPct val="100000"/>
              </a:lnSpc>
              <a:spcBef>
                <a:spcPts val="600"/>
              </a:spcBef>
              <a:spcAft>
                <a:spcPts val="0"/>
              </a:spcAft>
              <a:buClr>
                <a:srgbClr val="00587C"/>
              </a:buClr>
              <a:buSzTx/>
              <a:buFont typeface="Arial" panose="020B0604020202020204" pitchFamily="34" charset="0"/>
              <a:buNone/>
              <a:tabLst/>
              <a:defRPr/>
            </a:pPr>
            <a:fld id="{0CE2C118-78B0-4948-9692-2E57815A59D4}" type="slidenum">
              <a:rPr kumimoji="0" lang="en-US" sz="1000" b="0" i="0" u="none" strike="noStrike" kern="1200" cap="none" spc="0" normalizeH="0" baseline="0" noProof="0" smtClean="0">
                <a:ln>
                  <a:noFill/>
                </a:ln>
                <a:solidFill>
                  <a:srgbClr val="63666A"/>
                </a:solidFill>
                <a:effectLst/>
                <a:uLnTx/>
                <a:uFillTx/>
                <a:latin typeface="Arial"/>
                <a:ea typeface="+mn-ea"/>
                <a:cs typeface="+mn-cs"/>
              </a:rPr>
              <a:pPr marL="0" marR="0" lvl="0" indent="0" algn="r" defTabSz="180000" rtl="0" eaLnBrk="1" fontAlgn="auto" latinLnBrk="0" hangingPunct="1">
                <a:lnSpc>
                  <a:spcPct val="100000"/>
                </a:lnSpc>
                <a:spcBef>
                  <a:spcPts val="600"/>
                </a:spcBef>
                <a:spcAft>
                  <a:spcPts val="0"/>
                </a:spcAft>
                <a:buClr>
                  <a:srgbClr val="00587C"/>
                </a:buClr>
                <a:buSzTx/>
                <a:buFont typeface="Arial" panose="020B0604020202020204" pitchFamily="34" charset="0"/>
                <a:buNone/>
                <a:tabLst/>
                <a:defRPr/>
              </a:pPr>
              <a:t>8</a:t>
            </a:fld>
            <a:endParaRPr kumimoji="0" lang="en-US" sz="1000" b="0" i="0" u="none" strike="noStrike" kern="1200" cap="none" spc="0" normalizeH="0" baseline="0" noProof="0" dirty="0">
              <a:ln>
                <a:noFill/>
              </a:ln>
              <a:solidFill>
                <a:srgbClr val="63666A"/>
              </a:solidFill>
              <a:effectLst/>
              <a:uLnTx/>
              <a:uFillTx/>
              <a:latin typeface="Arial"/>
              <a:ea typeface="+mn-ea"/>
              <a:cs typeface="+mn-cs"/>
            </a:endParaRPr>
          </a:p>
        </p:txBody>
      </p:sp>
      <p:sp>
        <p:nvSpPr>
          <p:cNvPr id="3" name="Footer Placeholder 2">
            <a:extLst>
              <a:ext uri="{FF2B5EF4-FFF2-40B4-BE49-F238E27FC236}">
                <a16:creationId xmlns:a16="http://schemas.microsoft.com/office/drawing/2014/main" id="{6F4B5F33-D2D3-4A7F-B175-3D522F3DAFF6}"/>
              </a:ext>
            </a:extLst>
          </p:cNvPr>
          <p:cNvSpPr>
            <a:spLocks noGrp="1"/>
          </p:cNvSpPr>
          <p:nvPr>
            <p:ph type="ftr" sz="quarter" idx="11"/>
          </p:nvPr>
        </p:nvSpPr>
        <p:spPr/>
        <p:txBody>
          <a:bodyPr/>
          <a:lstStyle/>
          <a:p>
            <a:r>
              <a:rPr lang="en-US" noProof="0" dirty="0"/>
              <a:t>Georg Weichhart / DT</a:t>
            </a:r>
          </a:p>
        </p:txBody>
      </p:sp>
      <p:sp>
        <p:nvSpPr>
          <p:cNvPr id="4" name="Date Placeholder 3">
            <a:extLst>
              <a:ext uri="{FF2B5EF4-FFF2-40B4-BE49-F238E27FC236}">
                <a16:creationId xmlns:a16="http://schemas.microsoft.com/office/drawing/2014/main" id="{6F276E9D-F974-4AED-A388-9DA86DEFA192}"/>
              </a:ext>
            </a:extLst>
          </p:cNvPr>
          <p:cNvSpPr>
            <a:spLocks noGrp="1"/>
          </p:cNvSpPr>
          <p:nvPr>
            <p:ph type="dt" sz="half" idx="10"/>
          </p:nvPr>
        </p:nvSpPr>
        <p:spPr/>
        <p:txBody>
          <a:bodyPr/>
          <a:lstStyle/>
          <a:p>
            <a:pPr marL="0" marR="0" lvl="0" indent="0" algn="l" defTabSz="180000" rtl="0" eaLnBrk="1" fontAlgn="auto" latinLnBrk="0" hangingPunct="1">
              <a:lnSpc>
                <a:spcPct val="100000"/>
              </a:lnSpc>
              <a:spcBef>
                <a:spcPts val="600"/>
              </a:spcBef>
              <a:spcAft>
                <a:spcPts val="0"/>
              </a:spcAft>
              <a:buClr>
                <a:srgbClr val="00587C"/>
              </a:buClr>
              <a:buSzTx/>
              <a:buFont typeface="Arial" panose="020B0604020202020204" pitchFamily="34" charset="0"/>
              <a:buNone/>
              <a:tabLst/>
              <a:defRPr/>
            </a:pPr>
            <a:r>
              <a:rPr kumimoji="0" lang="en-US" sz="1000" b="0" i="0" u="none" strike="noStrike" kern="1200" cap="none" spc="0" normalizeH="0" baseline="0" noProof="0" dirty="0">
                <a:ln>
                  <a:noFill/>
                </a:ln>
                <a:solidFill>
                  <a:srgbClr val="63666A"/>
                </a:solidFill>
                <a:effectLst/>
                <a:uLnTx/>
                <a:uFillTx/>
                <a:latin typeface="Arial"/>
                <a:ea typeface="+mn-ea"/>
                <a:cs typeface="+mn-cs"/>
              </a:rPr>
              <a:t>06.11.2024</a:t>
            </a:r>
          </a:p>
        </p:txBody>
      </p:sp>
      <p:sp>
        <p:nvSpPr>
          <p:cNvPr id="5" name="Title 4">
            <a:extLst>
              <a:ext uri="{FF2B5EF4-FFF2-40B4-BE49-F238E27FC236}">
                <a16:creationId xmlns:a16="http://schemas.microsoft.com/office/drawing/2014/main" id="{B8391602-74F5-4E3D-B61B-DA25892D0E0B}"/>
              </a:ext>
            </a:extLst>
          </p:cNvPr>
          <p:cNvSpPr>
            <a:spLocks noGrp="1"/>
          </p:cNvSpPr>
          <p:nvPr>
            <p:ph type="title"/>
          </p:nvPr>
        </p:nvSpPr>
        <p:spPr/>
        <p:txBody>
          <a:bodyPr/>
          <a:lstStyle/>
          <a:p>
            <a:r>
              <a:rPr lang="en-US" dirty="0"/>
              <a:t>Primetals Technologies’ Smart Plants intelligently optimized and connected</a:t>
            </a:r>
            <a:br>
              <a:rPr lang="en-US" dirty="0"/>
            </a:br>
            <a:r>
              <a:rPr lang="en-US" dirty="0"/>
              <a:t>- A Vision</a:t>
            </a:r>
          </a:p>
        </p:txBody>
      </p:sp>
      <p:sp>
        <p:nvSpPr>
          <p:cNvPr id="6" name="Text Placeholder 5">
            <a:extLst>
              <a:ext uri="{FF2B5EF4-FFF2-40B4-BE49-F238E27FC236}">
                <a16:creationId xmlns:a16="http://schemas.microsoft.com/office/drawing/2014/main" id="{22525471-074D-45D7-A31E-4BED0152E8CE}"/>
              </a:ext>
            </a:extLst>
          </p:cNvPr>
          <p:cNvSpPr>
            <a:spLocks noGrp="1"/>
          </p:cNvSpPr>
          <p:nvPr>
            <p:ph type="body" sz="quarter" idx="13"/>
          </p:nvPr>
        </p:nvSpPr>
        <p:spPr/>
        <p:txBody>
          <a:bodyPr/>
          <a:lstStyle/>
          <a:p>
            <a:r>
              <a:rPr lang="en-US" dirty="0"/>
              <a:t>Introduction</a:t>
            </a:r>
          </a:p>
        </p:txBody>
      </p:sp>
      <p:sp>
        <p:nvSpPr>
          <p:cNvPr id="188" name="Factory">
            <a:extLst>
              <a:ext uri="{FF2B5EF4-FFF2-40B4-BE49-F238E27FC236}">
                <a16:creationId xmlns:a16="http://schemas.microsoft.com/office/drawing/2014/main" id="{675732CF-2095-41E4-9634-41C436AC22CB}"/>
              </a:ext>
            </a:extLst>
          </p:cNvPr>
          <p:cNvSpPr/>
          <p:nvPr/>
        </p:nvSpPr>
        <p:spPr bwMode="auto">
          <a:xfrm>
            <a:off x="459757" y="5897343"/>
            <a:ext cx="1567481" cy="447852"/>
          </a:xfrm>
          <a:prstGeom prst="rect">
            <a:avLst/>
          </a:prstGeom>
          <a:noFill/>
          <a:ln w="12700">
            <a:noFill/>
          </a:ln>
          <a:effectLst/>
        </p:spPr>
        <p:txBody>
          <a:bodyPr rot="0" spcFirstLastPara="0" vertOverflow="overflow" horzOverflow="overflow" vert="horz" wrap="square" lIns="54000" tIns="54000" rIns="81000" bIns="40500" numCol="1" spcCol="72000" rtlCol="0" fromWordArt="0" anchor="ctr" anchorCtr="0" forceAA="0" compatLnSpc="1">
            <a:prstTxWarp prst="textNoShape">
              <a:avLst/>
            </a:prstTxWarp>
            <a:noAutofit/>
          </a:bodyPr>
          <a:lstStyle/>
          <a:p>
            <a:pPr marL="0" marR="0" lvl="0" indent="0" algn="l" defTabSz="180000" rtl="0" eaLnBrk="1" fontAlgn="auto" latinLnBrk="0" hangingPunct="1">
              <a:lnSpc>
                <a:spcPts val="1400"/>
              </a:lnSpc>
              <a:spcBef>
                <a:spcPct val="0"/>
              </a:spcBef>
              <a:spcAft>
                <a:spcPts val="0"/>
              </a:spcAft>
              <a:buClr>
                <a:srgbClr val="00587C"/>
              </a:buClr>
              <a:buSzTx/>
              <a:buFont typeface="Arial" panose="020B0604020202020204" pitchFamily="34" charset="0"/>
              <a:buNone/>
              <a:tabLst/>
              <a:defRPr/>
            </a:pPr>
            <a:r>
              <a:rPr kumimoji="0" lang="en-US" sz="1200" b="1" i="0" u="none" strike="noStrike" kern="1200" cap="none" spc="0" normalizeH="0" baseline="0" noProof="0" dirty="0">
                <a:ln>
                  <a:noFill/>
                </a:ln>
                <a:solidFill>
                  <a:srgbClr val="FFFFFF"/>
                </a:solidFill>
                <a:effectLst/>
                <a:uLnTx/>
                <a:uFillTx/>
                <a:latin typeface="Arial"/>
                <a:ea typeface="+mn-ea"/>
                <a:cs typeface="+mn-cs"/>
              </a:rPr>
              <a:t>Smart</a:t>
            </a:r>
          </a:p>
        </p:txBody>
      </p:sp>
      <p:grpSp>
        <p:nvGrpSpPr>
          <p:cNvPr id="57" name="Group 56">
            <a:extLst>
              <a:ext uri="{FF2B5EF4-FFF2-40B4-BE49-F238E27FC236}">
                <a16:creationId xmlns:a16="http://schemas.microsoft.com/office/drawing/2014/main" id="{552F2F93-9070-9FA9-AF17-BC9DCC046306}"/>
              </a:ext>
            </a:extLst>
          </p:cNvPr>
          <p:cNvGrpSpPr/>
          <p:nvPr/>
        </p:nvGrpSpPr>
        <p:grpSpPr>
          <a:xfrm>
            <a:off x="380101" y="1800933"/>
            <a:ext cx="11464962" cy="540000"/>
            <a:chOff x="380101" y="1800933"/>
            <a:chExt cx="11464962" cy="540000"/>
          </a:xfrm>
        </p:grpSpPr>
        <p:sp>
          <p:nvSpPr>
            <p:cNvPr id="151" name="Service-Box">
              <a:extLst>
                <a:ext uri="{FF2B5EF4-FFF2-40B4-BE49-F238E27FC236}">
                  <a16:creationId xmlns:a16="http://schemas.microsoft.com/office/drawing/2014/main" id="{B2712490-B322-4901-8074-878F62AA10A9}"/>
                </a:ext>
              </a:extLst>
            </p:cNvPr>
            <p:cNvSpPr txBox="1"/>
            <p:nvPr/>
          </p:nvSpPr>
          <p:spPr>
            <a:xfrm>
              <a:off x="380101" y="1800933"/>
              <a:ext cx="11464962" cy="540000"/>
            </a:xfrm>
            <a:prstGeom prst="rect">
              <a:avLst/>
            </a:prstGeom>
            <a:noFill/>
            <a:ln w="12700">
              <a:solidFill>
                <a:srgbClr val="6BA4B8"/>
              </a:solidFill>
            </a:ln>
          </p:spPr>
          <p:txBody>
            <a:bodyPr wrap="square" lIns="72000" tIns="72000" rIns="72000" bIns="72000" rtlCol="0" anchor="t" anchorCtr="0">
              <a:noAutofit/>
            </a:bodyPr>
            <a:lstStyle>
              <a:defPPr>
                <a:defRPr lang="de-DE"/>
              </a:defPPr>
              <a:lvl1pPr>
                <a:lnSpc>
                  <a:spcPct val="110000"/>
                </a:lnSpc>
                <a:spcBef>
                  <a:spcPts val="0"/>
                </a:spcBef>
                <a:defRPr sz="1200">
                  <a:solidFill>
                    <a:schemeClr val="bg1"/>
                  </a:solidFill>
                </a:defRPr>
              </a:lvl1pPr>
            </a:lstStyle>
            <a:p>
              <a:pPr marL="0" marR="0" lvl="0" indent="0" algn="l" defTabSz="180000" rtl="0" eaLnBrk="1" fontAlgn="auto" latinLnBrk="0" hangingPunct="1">
                <a:lnSpc>
                  <a:spcPts val="1400"/>
                </a:lnSpc>
                <a:spcBef>
                  <a:spcPts val="0"/>
                </a:spcBef>
                <a:spcAft>
                  <a:spcPts val="0"/>
                </a:spcAft>
                <a:buClr>
                  <a:srgbClr val="00587C"/>
                </a:buClr>
                <a:buSzTx/>
                <a:buFont typeface="Arial" panose="020B0604020202020204" pitchFamily="34" charset="0"/>
                <a:buNone/>
                <a:tabLst/>
                <a:defRPr/>
              </a:pPr>
              <a:r>
                <a:rPr kumimoji="0" lang="en-US" b="1" i="0" u="none" strike="noStrike" kern="1200" cap="none" spc="0" normalizeH="0" baseline="0" noProof="0" dirty="0">
                  <a:ln>
                    <a:noFill/>
                  </a:ln>
                  <a:solidFill>
                    <a:srgbClr val="6BA4B8"/>
                  </a:solidFill>
                  <a:effectLst/>
                  <a:uLnTx/>
                  <a:uFillTx/>
                  <a:latin typeface="Arial"/>
                  <a:ea typeface="+mn-ea"/>
                  <a:cs typeface="+mn-cs"/>
                </a:rPr>
                <a:t>Smart Maintenance</a:t>
              </a:r>
              <a:br>
                <a:rPr kumimoji="0" lang="en-US" b="1" i="0" u="none" strike="noStrike" kern="1200" cap="none" spc="0" normalizeH="0" baseline="0" noProof="0" dirty="0">
                  <a:ln>
                    <a:noFill/>
                  </a:ln>
                  <a:solidFill>
                    <a:srgbClr val="6BA4B8"/>
                  </a:solidFill>
                  <a:effectLst/>
                  <a:uLnTx/>
                  <a:uFillTx/>
                  <a:latin typeface="Arial"/>
                  <a:ea typeface="+mn-ea"/>
                  <a:cs typeface="+mn-cs"/>
                </a:rPr>
              </a:br>
              <a:r>
                <a:rPr kumimoji="0" lang="en-US" b="1" i="0" u="none" strike="noStrike" kern="1200" cap="none" spc="0" normalizeH="0" baseline="0" noProof="0" dirty="0">
                  <a:ln>
                    <a:noFill/>
                  </a:ln>
                  <a:solidFill>
                    <a:srgbClr val="6BA4B8"/>
                  </a:solidFill>
                  <a:effectLst/>
                  <a:uLnTx/>
                  <a:uFillTx/>
                  <a:latin typeface="Arial"/>
                  <a:ea typeface="+mn-ea"/>
                  <a:cs typeface="+mn-cs"/>
                </a:rPr>
                <a:t>Services</a:t>
              </a:r>
              <a:endParaRPr kumimoji="0" lang="en-US" b="0" i="0" u="none" strike="noStrike" kern="1200" cap="none" spc="0" normalizeH="0" baseline="0" noProof="0" dirty="0">
                <a:ln>
                  <a:noFill/>
                </a:ln>
                <a:solidFill>
                  <a:srgbClr val="6BA4B8"/>
                </a:solidFill>
                <a:effectLst/>
                <a:uLnTx/>
                <a:uFillTx/>
                <a:latin typeface="Arial"/>
                <a:ea typeface="+mn-ea"/>
                <a:cs typeface="+mn-cs"/>
              </a:endParaRPr>
            </a:p>
          </p:txBody>
        </p:sp>
        <p:pic>
          <p:nvPicPr>
            <p:cNvPr id="187" name="Picture 186">
              <a:hlinkClick r:id="" action="ppaction://noaction"/>
              <a:extLst>
                <a:ext uri="{FF2B5EF4-FFF2-40B4-BE49-F238E27FC236}">
                  <a16:creationId xmlns:a16="http://schemas.microsoft.com/office/drawing/2014/main" id="{0F93ED29-F24A-4EAC-8C3F-8C6AFD73BE4F}"/>
                </a:ext>
              </a:extLst>
            </p:cNvPr>
            <p:cNvPicPr>
              <a:picLocks noChangeAspect="1"/>
            </p:cNvPicPr>
            <p:nvPr/>
          </p:nvPicPr>
          <p:blipFill>
            <a:blip r:embed="rId15">
              <a:duotone>
                <a:schemeClr val="bg2">
                  <a:shade val="45000"/>
                  <a:satMod val="135000"/>
                </a:schemeClr>
                <a:prstClr val="white"/>
              </a:duotone>
              <a:extLst>
                <a:ext uri="{BEBA8EAE-BF5A-486C-A8C5-ECC9F3942E4B}">
                  <a14:imgProps xmlns:a14="http://schemas.microsoft.com/office/drawing/2010/main">
                    <a14:imgLayer r:embed="rId16">
                      <a14:imgEffect>
                        <a14:brightnessContrast contrast="-40000"/>
                      </a14:imgEffect>
                    </a14:imgLayer>
                  </a14:imgProps>
                </a:ext>
                <a:ext uri="{28A0092B-C50C-407E-A947-70E740481C1C}">
                  <a14:useLocalDpi xmlns:a14="http://schemas.microsoft.com/office/drawing/2010/main" val="0"/>
                </a:ext>
              </a:extLst>
            </a:blip>
            <a:srcRect/>
            <a:stretch/>
          </p:blipFill>
          <p:spPr>
            <a:xfrm>
              <a:off x="2214322" y="1872934"/>
              <a:ext cx="399235" cy="395999"/>
            </a:xfrm>
            <a:prstGeom prst="rect">
              <a:avLst/>
            </a:prstGeom>
          </p:spPr>
        </p:pic>
        <p:sp>
          <p:nvSpPr>
            <p:cNvPr id="189" name="TextBox 188">
              <a:extLst>
                <a:ext uri="{FF2B5EF4-FFF2-40B4-BE49-F238E27FC236}">
                  <a16:creationId xmlns:a16="http://schemas.microsoft.com/office/drawing/2014/main" id="{A44B4312-D167-464E-A5C1-959C44380641}"/>
                </a:ext>
              </a:extLst>
            </p:cNvPr>
            <p:cNvSpPr txBox="1"/>
            <p:nvPr/>
          </p:nvSpPr>
          <p:spPr>
            <a:xfrm>
              <a:off x="2613555" y="1800933"/>
              <a:ext cx="1413360" cy="540000"/>
            </a:xfrm>
            <a:prstGeom prst="rect">
              <a:avLst/>
            </a:prstGeom>
          </p:spPr>
          <p:txBody>
            <a:bodyPr wrap="square" anchor="ctr" anchorCtr="0">
              <a:noAutofit/>
            </a:bodyPr>
            <a:lstStyle>
              <a:defPPr>
                <a:defRPr lang="de-DE"/>
              </a:defPPr>
              <a:lvl1pPr>
                <a:defRPr sz="900" b="1">
                  <a:solidFill>
                    <a:srgbClr val="6BA4B8"/>
                  </a:solidFill>
                </a:defRPr>
              </a:lvl1pPr>
            </a:lstStyle>
            <a:p>
              <a:pPr marL="0" marR="0" lvl="0" indent="0" algn="l" defTabSz="180000" rtl="0" eaLnBrk="1" fontAlgn="auto" latinLnBrk="0" hangingPunct="1">
                <a:lnSpc>
                  <a:spcPts val="1400"/>
                </a:lnSpc>
                <a:spcBef>
                  <a:spcPts val="600"/>
                </a:spcBef>
                <a:spcAft>
                  <a:spcPts val="0"/>
                </a:spcAft>
                <a:buClr>
                  <a:srgbClr val="00587C"/>
                </a:buClr>
                <a:buSzTx/>
                <a:buFont typeface="Arial" panose="020B0604020202020204" pitchFamily="34" charset="0"/>
                <a:buNone/>
                <a:tabLst/>
                <a:defRPr/>
              </a:pPr>
              <a:r>
                <a:rPr kumimoji="0" lang="en-US" sz="1200" b="0" i="0" u="none" strike="noStrike" kern="1200" cap="none" spc="0" normalizeH="0" baseline="0" noProof="0" dirty="0">
                  <a:ln>
                    <a:noFill/>
                  </a:ln>
                  <a:effectLst/>
                  <a:uLnTx/>
                  <a:uFillTx/>
                  <a:latin typeface="Arial"/>
                  <a:ea typeface="+mn-ea"/>
                  <a:cs typeface="+mn-cs"/>
                </a:rPr>
                <a:t>Modular upgrades &amp; modernizations</a:t>
              </a:r>
            </a:p>
          </p:txBody>
        </p:sp>
        <p:pic>
          <p:nvPicPr>
            <p:cNvPr id="184" name="Picture 183">
              <a:hlinkClick r:id="" action="ppaction://noaction"/>
              <a:extLst>
                <a:ext uri="{FF2B5EF4-FFF2-40B4-BE49-F238E27FC236}">
                  <a16:creationId xmlns:a16="http://schemas.microsoft.com/office/drawing/2014/main" id="{FACF4CED-89C0-423D-B044-DC503C293F8A}"/>
                </a:ext>
              </a:extLst>
            </p:cNvPr>
            <p:cNvPicPr>
              <a:picLocks noChangeAspect="1"/>
            </p:cNvPicPr>
            <p:nvPr/>
          </p:nvPicPr>
          <p:blipFill>
            <a:blip r:embed="rId17">
              <a:duotone>
                <a:schemeClr val="bg2">
                  <a:shade val="45000"/>
                  <a:satMod val="135000"/>
                </a:schemeClr>
                <a:prstClr val="white"/>
              </a:duotone>
              <a:extLst>
                <a:ext uri="{BEBA8EAE-BF5A-486C-A8C5-ECC9F3942E4B}">
                  <a14:imgProps xmlns:a14="http://schemas.microsoft.com/office/drawing/2010/main">
                    <a14:imgLayer r:embed="rId18">
                      <a14:imgEffect>
                        <a14:brightnessContrast contrast="-40000"/>
                      </a14:imgEffect>
                    </a14:imgLayer>
                  </a14:imgProps>
                </a:ext>
                <a:ext uri="{28A0092B-C50C-407E-A947-70E740481C1C}">
                  <a14:useLocalDpi xmlns:a14="http://schemas.microsoft.com/office/drawing/2010/main" val="0"/>
                </a:ext>
              </a:extLst>
            </a:blip>
            <a:srcRect/>
            <a:stretch/>
          </p:blipFill>
          <p:spPr>
            <a:xfrm>
              <a:off x="4155032" y="1872933"/>
              <a:ext cx="363750" cy="396000"/>
            </a:xfrm>
            <a:prstGeom prst="rect">
              <a:avLst/>
            </a:prstGeom>
          </p:spPr>
        </p:pic>
        <p:sp>
          <p:nvSpPr>
            <p:cNvPr id="185" name="TextBox 184">
              <a:extLst>
                <a:ext uri="{FF2B5EF4-FFF2-40B4-BE49-F238E27FC236}">
                  <a16:creationId xmlns:a16="http://schemas.microsoft.com/office/drawing/2014/main" id="{08A3AF38-6141-41F3-BFDF-C1B375D837BF}"/>
                </a:ext>
              </a:extLst>
            </p:cNvPr>
            <p:cNvSpPr txBox="1"/>
            <p:nvPr/>
          </p:nvSpPr>
          <p:spPr>
            <a:xfrm>
              <a:off x="4428498" y="1800933"/>
              <a:ext cx="1022988" cy="540000"/>
            </a:xfrm>
            <a:prstGeom prst="rect">
              <a:avLst/>
            </a:prstGeom>
          </p:spPr>
          <p:txBody>
            <a:bodyPr wrap="square" anchor="ctr" anchorCtr="0">
              <a:noAutofit/>
            </a:bodyPr>
            <a:lstStyle>
              <a:defPPr>
                <a:defRPr lang="de-DE"/>
              </a:defPPr>
              <a:lvl1pPr>
                <a:defRPr sz="900" b="1">
                  <a:solidFill>
                    <a:srgbClr val="6BA4B8"/>
                  </a:solidFill>
                </a:defRPr>
              </a:lvl1pPr>
            </a:lstStyle>
            <a:p>
              <a:pPr marL="0" marR="0" lvl="0" indent="0" algn="l" defTabSz="180000" rtl="0" eaLnBrk="1" fontAlgn="auto" latinLnBrk="0" hangingPunct="1">
                <a:lnSpc>
                  <a:spcPts val="1400"/>
                </a:lnSpc>
                <a:spcBef>
                  <a:spcPts val="600"/>
                </a:spcBef>
                <a:spcAft>
                  <a:spcPts val="0"/>
                </a:spcAft>
                <a:buClr>
                  <a:srgbClr val="00587C"/>
                </a:buClr>
                <a:buSzTx/>
                <a:buFont typeface="Arial" panose="020B0604020202020204" pitchFamily="34" charset="0"/>
                <a:buNone/>
                <a:tabLst/>
                <a:defRPr/>
              </a:pPr>
              <a:r>
                <a:rPr kumimoji="0" lang="en-US" sz="1200" b="0" i="0" u="none" strike="noStrike" kern="1200" cap="none" spc="0" normalizeH="0" baseline="0" noProof="0" dirty="0">
                  <a:ln>
                    <a:noFill/>
                  </a:ln>
                  <a:effectLst/>
                  <a:uLnTx/>
                  <a:uFillTx/>
                  <a:latin typeface="Arial"/>
                  <a:ea typeface="+mn-ea"/>
                  <a:cs typeface="+mn-cs"/>
                </a:rPr>
                <a:t>Connected </a:t>
              </a:r>
              <a:r>
                <a:rPr kumimoji="0" lang="en-US" sz="1200" b="0" i="0" u="none" strike="noStrike" kern="1200" cap="none" spc="0" normalizeH="0" baseline="0" noProof="0" dirty="0" err="1">
                  <a:ln>
                    <a:noFill/>
                  </a:ln>
                  <a:effectLst/>
                  <a:uLnTx/>
                  <a:uFillTx/>
                  <a:latin typeface="Arial"/>
                  <a:ea typeface="+mn-ea"/>
                  <a:cs typeface="+mn-cs"/>
                </a:rPr>
                <a:t>eServices</a:t>
              </a:r>
              <a:endParaRPr kumimoji="0" lang="en-US" sz="1200" b="0" i="0" u="none" strike="noStrike" kern="1200" cap="none" spc="0" normalizeH="0" baseline="0" noProof="0" dirty="0">
                <a:ln>
                  <a:noFill/>
                </a:ln>
                <a:effectLst/>
                <a:uLnTx/>
                <a:uFillTx/>
                <a:latin typeface="Arial"/>
                <a:ea typeface="+mn-ea"/>
                <a:cs typeface="+mn-cs"/>
              </a:endParaRPr>
            </a:p>
          </p:txBody>
        </p:sp>
        <p:pic>
          <p:nvPicPr>
            <p:cNvPr id="179" name="Picture 178">
              <a:hlinkClick r:id="" action="ppaction://noaction"/>
              <a:extLst>
                <a:ext uri="{FF2B5EF4-FFF2-40B4-BE49-F238E27FC236}">
                  <a16:creationId xmlns:a16="http://schemas.microsoft.com/office/drawing/2014/main" id="{D141437F-EF61-4880-A007-70C6EBA4D66F}"/>
                </a:ext>
              </a:extLst>
            </p:cNvPr>
            <p:cNvPicPr>
              <a:picLocks noChangeAspect="1"/>
            </p:cNvPicPr>
            <p:nvPr/>
          </p:nvPicPr>
          <p:blipFill>
            <a:blip r:embed="rId19">
              <a:duotone>
                <a:schemeClr val="bg2">
                  <a:shade val="45000"/>
                  <a:satMod val="135000"/>
                </a:schemeClr>
                <a:prstClr val="white"/>
              </a:duotone>
              <a:extLst>
                <a:ext uri="{BEBA8EAE-BF5A-486C-A8C5-ECC9F3942E4B}">
                  <a14:imgProps xmlns:a14="http://schemas.microsoft.com/office/drawing/2010/main">
                    <a14:imgLayer r:embed="rId20">
                      <a14:imgEffect>
                        <a14:brightnessContrast contrast="-40000"/>
                      </a14:imgEffect>
                    </a14:imgLayer>
                  </a14:imgProps>
                </a:ext>
                <a:ext uri="{28A0092B-C50C-407E-A947-70E740481C1C}">
                  <a14:useLocalDpi xmlns:a14="http://schemas.microsoft.com/office/drawing/2010/main" val="0"/>
                </a:ext>
              </a:extLst>
            </a:blip>
            <a:srcRect/>
            <a:stretch/>
          </p:blipFill>
          <p:spPr>
            <a:xfrm>
              <a:off x="5584918" y="1872934"/>
              <a:ext cx="478936" cy="395999"/>
            </a:xfrm>
            <a:prstGeom prst="rect">
              <a:avLst/>
            </a:prstGeom>
          </p:spPr>
        </p:pic>
        <p:sp>
          <p:nvSpPr>
            <p:cNvPr id="180" name="TextBox 179">
              <a:extLst>
                <a:ext uri="{FF2B5EF4-FFF2-40B4-BE49-F238E27FC236}">
                  <a16:creationId xmlns:a16="http://schemas.microsoft.com/office/drawing/2014/main" id="{41D4B223-4742-4A51-9B7D-0F68B2216B3B}"/>
                </a:ext>
              </a:extLst>
            </p:cNvPr>
            <p:cNvSpPr txBox="1"/>
            <p:nvPr/>
          </p:nvSpPr>
          <p:spPr>
            <a:xfrm>
              <a:off x="6088811" y="1800933"/>
              <a:ext cx="1706890" cy="540000"/>
            </a:xfrm>
            <a:prstGeom prst="rect">
              <a:avLst/>
            </a:prstGeom>
          </p:spPr>
          <p:txBody>
            <a:bodyPr wrap="square" anchor="ctr" anchorCtr="0">
              <a:noAutofit/>
            </a:bodyPr>
            <a:lstStyle>
              <a:defPPr>
                <a:defRPr lang="de-DE"/>
              </a:defPPr>
              <a:lvl1pPr>
                <a:defRPr sz="900" b="1">
                  <a:solidFill>
                    <a:srgbClr val="6BA4B8"/>
                  </a:solidFill>
                </a:defRPr>
              </a:lvl1pPr>
            </a:lstStyle>
            <a:p>
              <a:pPr marL="0" marR="0" lvl="0" indent="0" algn="l" defTabSz="180000" rtl="0" eaLnBrk="1" fontAlgn="auto" latinLnBrk="0" hangingPunct="1">
                <a:lnSpc>
                  <a:spcPts val="1400"/>
                </a:lnSpc>
                <a:spcBef>
                  <a:spcPts val="600"/>
                </a:spcBef>
                <a:spcAft>
                  <a:spcPts val="0"/>
                </a:spcAft>
                <a:buClr>
                  <a:srgbClr val="00587C"/>
                </a:buClr>
                <a:buSzTx/>
                <a:buFont typeface="Arial" panose="020B0604020202020204" pitchFamily="34" charset="0"/>
                <a:buNone/>
                <a:tabLst/>
                <a:defRPr/>
              </a:pPr>
              <a:r>
                <a:rPr kumimoji="0" lang="en-US" sz="1200" b="0" i="0" u="none" strike="noStrike" kern="1200" cap="none" spc="0" normalizeH="0" baseline="0" noProof="0" dirty="0">
                  <a:ln>
                    <a:noFill/>
                  </a:ln>
                  <a:effectLst/>
                  <a:uLnTx/>
                  <a:uFillTx/>
                  <a:latin typeface="Arial"/>
                  <a:ea typeface="+mn-ea"/>
                  <a:cs typeface="+mn-cs"/>
                </a:rPr>
                <a:t>Consulting, Know How &amp; online trainings</a:t>
              </a:r>
            </a:p>
          </p:txBody>
        </p:sp>
        <p:pic>
          <p:nvPicPr>
            <p:cNvPr id="177" name="Picture 176">
              <a:hlinkClick r:id="" action="ppaction://noaction"/>
              <a:extLst>
                <a:ext uri="{FF2B5EF4-FFF2-40B4-BE49-F238E27FC236}">
                  <a16:creationId xmlns:a16="http://schemas.microsoft.com/office/drawing/2014/main" id="{FD8E39F0-3B09-4CD3-AE5A-33752D32F1B8}"/>
                </a:ext>
              </a:extLst>
            </p:cNvPr>
            <p:cNvPicPr>
              <a:picLocks noChangeAspect="1"/>
            </p:cNvPicPr>
            <p:nvPr/>
          </p:nvPicPr>
          <p:blipFill>
            <a:blip r:embed="rId21">
              <a:duotone>
                <a:schemeClr val="bg2">
                  <a:shade val="45000"/>
                  <a:satMod val="135000"/>
                </a:schemeClr>
                <a:prstClr val="white"/>
              </a:duotone>
              <a:extLst>
                <a:ext uri="{BEBA8EAE-BF5A-486C-A8C5-ECC9F3942E4B}">
                  <a14:imgProps xmlns:a14="http://schemas.microsoft.com/office/drawing/2010/main">
                    <a14:imgLayer r:embed="rId22">
                      <a14:imgEffect>
                        <a14:brightnessContrast contrast="-40000"/>
                      </a14:imgEffect>
                    </a14:imgLayer>
                  </a14:imgProps>
                </a:ext>
                <a:ext uri="{28A0092B-C50C-407E-A947-70E740481C1C}">
                  <a14:useLocalDpi xmlns:a14="http://schemas.microsoft.com/office/drawing/2010/main" val="0"/>
                </a:ext>
              </a:extLst>
            </a:blip>
            <a:srcRect/>
            <a:stretch/>
          </p:blipFill>
          <p:spPr>
            <a:xfrm>
              <a:off x="10059159" y="1872934"/>
              <a:ext cx="256424" cy="395998"/>
            </a:xfrm>
            <a:prstGeom prst="rect">
              <a:avLst/>
            </a:prstGeom>
          </p:spPr>
        </p:pic>
        <p:sp>
          <p:nvSpPr>
            <p:cNvPr id="178" name="TextBox 177">
              <a:extLst>
                <a:ext uri="{FF2B5EF4-FFF2-40B4-BE49-F238E27FC236}">
                  <a16:creationId xmlns:a16="http://schemas.microsoft.com/office/drawing/2014/main" id="{0B8EAF39-3F22-4606-80E8-22DD14F26346}"/>
                </a:ext>
              </a:extLst>
            </p:cNvPr>
            <p:cNvSpPr txBox="1"/>
            <p:nvPr/>
          </p:nvSpPr>
          <p:spPr>
            <a:xfrm>
              <a:off x="10321710" y="1800933"/>
              <a:ext cx="1320862" cy="540000"/>
            </a:xfrm>
            <a:prstGeom prst="rect">
              <a:avLst/>
            </a:prstGeom>
          </p:spPr>
          <p:txBody>
            <a:bodyPr wrap="square" anchor="ctr" anchorCtr="0">
              <a:noAutofit/>
            </a:bodyPr>
            <a:lstStyle>
              <a:defPPr>
                <a:defRPr lang="de-DE"/>
              </a:defPPr>
              <a:lvl1pPr>
                <a:defRPr sz="900" b="1">
                  <a:solidFill>
                    <a:srgbClr val="6BA4B8"/>
                  </a:solidFill>
                </a:defRPr>
              </a:lvl1pPr>
            </a:lstStyle>
            <a:p>
              <a:pPr marL="0" marR="0" lvl="0" indent="0" algn="l" defTabSz="180000" rtl="0" eaLnBrk="1" fontAlgn="auto" latinLnBrk="0" hangingPunct="1">
                <a:lnSpc>
                  <a:spcPts val="1400"/>
                </a:lnSpc>
                <a:spcBef>
                  <a:spcPts val="600"/>
                </a:spcBef>
                <a:spcAft>
                  <a:spcPts val="0"/>
                </a:spcAft>
                <a:buClr>
                  <a:srgbClr val="00587C"/>
                </a:buClr>
                <a:buSzTx/>
                <a:buFont typeface="Arial" panose="020B0604020202020204" pitchFamily="34" charset="0"/>
                <a:buNone/>
                <a:tabLst/>
                <a:defRPr/>
              </a:pPr>
              <a:r>
                <a:rPr kumimoji="0" lang="en-US" sz="1200" b="0" i="0" u="none" strike="noStrike" kern="1200" cap="none" spc="0" normalizeH="0" baseline="0" noProof="0" dirty="0">
                  <a:ln>
                    <a:noFill/>
                  </a:ln>
                  <a:effectLst/>
                  <a:uLnTx/>
                  <a:uFillTx/>
                  <a:latin typeface="Arial"/>
                  <a:ea typeface="+mn-ea"/>
                  <a:cs typeface="+mn-cs"/>
                </a:rPr>
                <a:t>Remote support &amp; monitoring</a:t>
              </a:r>
            </a:p>
          </p:txBody>
        </p:sp>
        <p:sp>
          <p:nvSpPr>
            <p:cNvPr id="94" name="Rectangle 137">
              <a:extLst>
                <a:ext uri="{FF2B5EF4-FFF2-40B4-BE49-F238E27FC236}">
                  <a16:creationId xmlns:a16="http://schemas.microsoft.com/office/drawing/2014/main" id="{CD3396B5-4927-42EB-9F35-BA4E78164E9A}"/>
                </a:ext>
              </a:extLst>
            </p:cNvPr>
            <p:cNvSpPr/>
            <p:nvPr/>
          </p:nvSpPr>
          <p:spPr>
            <a:xfrm>
              <a:off x="8282320" y="1840101"/>
              <a:ext cx="1899591" cy="461665"/>
            </a:xfrm>
            <a:prstGeom prst="rect">
              <a:avLst/>
            </a:prstGeom>
          </p:spPr>
          <p:txBody>
            <a:bodyPr wrap="square">
              <a:spAutoFit/>
            </a:bodyPr>
            <a:lstStyle/>
            <a:p>
              <a:pPr marL="0" indent="0" defTabSz="1219170" fontAlgn="base">
                <a:spcBef>
                  <a:spcPct val="50000"/>
                </a:spcBef>
                <a:spcAft>
                  <a:spcPct val="0"/>
                </a:spcAft>
                <a:buClrTx/>
                <a:buNone/>
                <a:defRPr/>
              </a:pPr>
              <a:r>
                <a:rPr lang="en-US" sz="1200" dirty="0">
                  <a:solidFill>
                    <a:srgbClr val="6BA4B8"/>
                  </a:solidFill>
                  <a:latin typeface="Arial" pitchFamily="34" charset="0"/>
                  <a:ea typeface="ＭＳ Ｐゴシック" charset="-128"/>
                </a:rPr>
                <a:t>Online platform</a:t>
              </a:r>
              <a:br>
                <a:rPr lang="en-US" sz="1200" dirty="0">
                  <a:solidFill>
                    <a:srgbClr val="6BA4B8"/>
                  </a:solidFill>
                  <a:latin typeface="Arial" pitchFamily="34" charset="0"/>
                  <a:ea typeface="ＭＳ Ｐゴシック" charset="-128"/>
                </a:rPr>
              </a:br>
              <a:r>
                <a:rPr lang="en-US" sz="1200" dirty="0">
                  <a:solidFill>
                    <a:srgbClr val="6BA4B8"/>
                  </a:solidFill>
                  <a:latin typeface="Arial" pitchFamily="34" charset="0"/>
                  <a:ea typeface="ＭＳ Ｐゴシック" charset="-128"/>
                </a:rPr>
                <a:t>(spares, digital </a:t>
              </a:r>
              <a:r>
                <a:rPr lang="en-US" sz="1200" dirty="0" err="1">
                  <a:solidFill>
                    <a:srgbClr val="6BA4B8"/>
                  </a:solidFill>
                  <a:latin typeface="Arial" pitchFamily="34" charset="0"/>
                  <a:ea typeface="ＭＳ Ｐゴシック" charset="-128"/>
                </a:rPr>
                <a:t>docu</a:t>
              </a:r>
              <a:r>
                <a:rPr lang="en-US" sz="1200" dirty="0">
                  <a:solidFill>
                    <a:srgbClr val="6BA4B8"/>
                  </a:solidFill>
                  <a:latin typeface="Arial" pitchFamily="34" charset="0"/>
                  <a:ea typeface="ＭＳ Ｐゴシック" charset="-128"/>
                </a:rPr>
                <a:t>)</a:t>
              </a:r>
            </a:p>
          </p:txBody>
        </p:sp>
        <p:pic>
          <p:nvPicPr>
            <p:cNvPr id="95" name="Picture 138">
              <a:extLst>
                <a:ext uri="{FF2B5EF4-FFF2-40B4-BE49-F238E27FC236}">
                  <a16:creationId xmlns:a16="http://schemas.microsoft.com/office/drawing/2014/main" id="{E35A3AA8-4A99-4B70-818C-6DA88FD52422}"/>
                </a:ext>
              </a:extLst>
            </p:cNvPr>
            <p:cNvPicPr>
              <a:picLocks noChangeAspect="1"/>
            </p:cNvPicPr>
            <p:nvPr/>
          </p:nvPicPr>
          <p:blipFill>
            <a:blip r:embed="rId23" cstate="screen">
              <a:duotone>
                <a:schemeClr val="bg2">
                  <a:shade val="45000"/>
                  <a:satMod val="135000"/>
                </a:schemeClr>
                <a:prstClr val="white"/>
              </a:duotone>
              <a:extLst>
                <a:ext uri="{BEBA8EAE-BF5A-486C-A8C5-ECC9F3942E4B}">
                  <a14:imgProps xmlns:a14="http://schemas.microsoft.com/office/drawing/2010/main">
                    <a14:imgLayer r:embed="rId24">
                      <a14:imgEffect>
                        <a14:colorTemperature colorTemp="6814"/>
                      </a14:imgEffect>
                      <a14:imgEffect>
                        <a14:saturation sat="83000"/>
                      </a14:imgEffect>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rot="18900000">
              <a:off x="7873196" y="1998354"/>
              <a:ext cx="485773" cy="145158"/>
            </a:xfrm>
            <a:prstGeom prst="rect">
              <a:avLst/>
            </a:prstGeom>
          </p:spPr>
        </p:pic>
      </p:grpSp>
      <p:sp>
        <p:nvSpPr>
          <p:cNvPr id="88" name="Factory">
            <a:extLst>
              <a:ext uri="{FF2B5EF4-FFF2-40B4-BE49-F238E27FC236}">
                <a16:creationId xmlns:a16="http://schemas.microsoft.com/office/drawing/2014/main" id="{1F9D6AD4-93F1-493F-932E-68C832F4AE93}"/>
              </a:ext>
            </a:extLst>
          </p:cNvPr>
          <p:cNvSpPr/>
          <p:nvPr/>
        </p:nvSpPr>
        <p:spPr bwMode="auto">
          <a:xfrm>
            <a:off x="960685" y="5897343"/>
            <a:ext cx="1567481" cy="447852"/>
          </a:xfrm>
          <a:prstGeom prst="rect">
            <a:avLst/>
          </a:prstGeom>
          <a:noFill/>
          <a:ln w="12700">
            <a:noFill/>
          </a:ln>
          <a:effectLst/>
        </p:spPr>
        <p:txBody>
          <a:bodyPr rot="0" spcFirstLastPara="0" vertOverflow="overflow" horzOverflow="overflow" vert="horz" wrap="square" lIns="54000" tIns="54000" rIns="81000" bIns="40500" numCol="1" spcCol="72000" rtlCol="0" fromWordArt="0" anchor="ctr" anchorCtr="0" forceAA="0" compatLnSpc="1">
            <a:prstTxWarp prst="textNoShape">
              <a:avLst/>
            </a:prstTxWarp>
            <a:noAutofit/>
          </a:bodyPr>
          <a:lstStyle/>
          <a:p>
            <a:pPr marL="0" marR="0" lvl="0" indent="0" algn="l" defTabSz="180000" rtl="0" eaLnBrk="1" fontAlgn="auto" latinLnBrk="0" hangingPunct="1">
              <a:lnSpc>
                <a:spcPts val="1400"/>
              </a:lnSpc>
              <a:spcBef>
                <a:spcPct val="0"/>
              </a:spcBef>
              <a:spcAft>
                <a:spcPts val="0"/>
              </a:spcAft>
              <a:buClr>
                <a:srgbClr val="00587C"/>
              </a:buClr>
              <a:buSzTx/>
              <a:buFont typeface="Arial" panose="020B0604020202020204" pitchFamily="34" charset="0"/>
              <a:buNone/>
              <a:tabLst/>
              <a:defRPr/>
            </a:pPr>
            <a:r>
              <a:rPr kumimoji="0" lang="en-US" sz="1200" b="1" i="0" u="none" strike="noStrike" kern="1200" cap="none" spc="0" normalizeH="0" baseline="0" noProof="0" dirty="0">
                <a:ln>
                  <a:noFill/>
                </a:ln>
                <a:solidFill>
                  <a:srgbClr val="FFFFFF"/>
                </a:solidFill>
                <a:effectLst/>
                <a:uLnTx/>
                <a:uFillTx/>
                <a:latin typeface="Arial"/>
                <a:ea typeface="+mn-ea"/>
                <a:cs typeface="+mn-cs"/>
              </a:rPr>
              <a:t>Factory</a:t>
            </a:r>
          </a:p>
        </p:txBody>
      </p:sp>
      <p:sp>
        <p:nvSpPr>
          <p:cNvPr id="98" name="TextBox 160">
            <a:extLst>
              <a:ext uri="{FF2B5EF4-FFF2-40B4-BE49-F238E27FC236}">
                <a16:creationId xmlns:a16="http://schemas.microsoft.com/office/drawing/2014/main" id="{D8A7401B-5D8B-4FE7-ABC6-14C4C50C2AFE}"/>
              </a:ext>
            </a:extLst>
          </p:cNvPr>
          <p:cNvSpPr txBox="1"/>
          <p:nvPr/>
        </p:nvSpPr>
        <p:spPr>
          <a:xfrm>
            <a:off x="358449" y="4221088"/>
            <a:ext cx="1137121" cy="381559"/>
          </a:xfrm>
          <a:prstGeom prst="rect">
            <a:avLst/>
          </a:prstGeom>
          <a:noFill/>
          <a:ln w="12700">
            <a:noFill/>
          </a:ln>
        </p:spPr>
        <p:txBody>
          <a:bodyPr wrap="square" lIns="108000" tIns="0" rIns="108000" bIns="0" rtlCol="0" anchor="t" anchorCtr="0">
            <a:noAutofit/>
          </a:bodyPr>
          <a:lstStyle>
            <a:defPPr>
              <a:defRPr lang="de-DE"/>
            </a:defPPr>
            <a:lvl1pPr>
              <a:lnSpc>
                <a:spcPct val="110000"/>
              </a:lnSpc>
              <a:spcBef>
                <a:spcPts val="0"/>
              </a:spcBef>
              <a:defRPr sz="1200">
                <a:solidFill>
                  <a:schemeClr val="bg1"/>
                </a:solidFill>
              </a:defRPr>
            </a:lvl1pPr>
          </a:lstStyle>
          <a:p>
            <a:pPr marL="0" indent="0">
              <a:buNone/>
            </a:pPr>
            <a:r>
              <a:rPr lang="en-US" sz="1000" dirty="0">
                <a:solidFill>
                  <a:srgbClr val="6BA4B8"/>
                </a:solidFill>
              </a:rPr>
              <a:t>Raw material </a:t>
            </a:r>
            <a:br>
              <a:rPr lang="en-US" sz="1000" dirty="0">
                <a:solidFill>
                  <a:srgbClr val="6BA4B8"/>
                </a:solidFill>
              </a:rPr>
            </a:br>
            <a:r>
              <a:rPr lang="en-US" sz="1000" dirty="0">
                <a:solidFill>
                  <a:srgbClr val="6BA4B8"/>
                </a:solidFill>
              </a:rPr>
              <a:t>logistics </a:t>
            </a:r>
          </a:p>
          <a:p>
            <a:pPr marL="0" indent="0">
              <a:buNone/>
            </a:pPr>
            <a:r>
              <a:rPr lang="en-US" sz="1000" dirty="0">
                <a:solidFill>
                  <a:srgbClr val="6BA4B8"/>
                </a:solidFill>
              </a:rPr>
              <a:t>&amp; handling</a:t>
            </a:r>
          </a:p>
          <a:p>
            <a:pPr marL="0" indent="0">
              <a:buNone/>
            </a:pPr>
            <a:endParaRPr lang="en-US" sz="1000" dirty="0">
              <a:solidFill>
                <a:srgbClr val="6BA4B8"/>
              </a:solidFill>
            </a:endParaRPr>
          </a:p>
          <a:p>
            <a:pPr marL="0" indent="0">
              <a:buNone/>
            </a:pPr>
            <a:r>
              <a:rPr lang="en-US" sz="1000" dirty="0">
                <a:solidFill>
                  <a:srgbClr val="6BA4B8"/>
                </a:solidFill>
              </a:rPr>
              <a:t>Automatic yards</a:t>
            </a:r>
          </a:p>
          <a:p>
            <a:pPr marL="0" indent="0">
              <a:buNone/>
            </a:pPr>
            <a:endParaRPr lang="en-US" sz="1000" dirty="0">
              <a:solidFill>
                <a:srgbClr val="6BA4B8"/>
              </a:solidFill>
            </a:endParaRPr>
          </a:p>
        </p:txBody>
      </p:sp>
      <p:sp>
        <p:nvSpPr>
          <p:cNvPr id="99" name="TextBox 117">
            <a:extLst>
              <a:ext uri="{FF2B5EF4-FFF2-40B4-BE49-F238E27FC236}">
                <a16:creationId xmlns:a16="http://schemas.microsoft.com/office/drawing/2014/main" id="{E5486DC3-DC9F-4127-85BB-403FBA0A20F9}"/>
              </a:ext>
            </a:extLst>
          </p:cNvPr>
          <p:cNvSpPr txBox="1"/>
          <p:nvPr/>
        </p:nvSpPr>
        <p:spPr>
          <a:xfrm>
            <a:off x="3803672" y="4293096"/>
            <a:ext cx="1511305" cy="405077"/>
          </a:xfrm>
          <a:prstGeom prst="rect">
            <a:avLst/>
          </a:prstGeom>
          <a:noFill/>
          <a:ln w="12700">
            <a:noFill/>
          </a:ln>
        </p:spPr>
        <p:txBody>
          <a:bodyPr wrap="square" lIns="108000" tIns="0" rIns="108000" bIns="0" rtlCol="0" anchor="t" anchorCtr="0">
            <a:noAutofit/>
          </a:bodyPr>
          <a:lstStyle>
            <a:defPPr>
              <a:defRPr lang="de-DE"/>
            </a:defPPr>
            <a:lvl1pPr>
              <a:lnSpc>
                <a:spcPct val="110000"/>
              </a:lnSpc>
              <a:spcBef>
                <a:spcPts val="0"/>
              </a:spcBef>
              <a:defRPr sz="1200">
                <a:solidFill>
                  <a:schemeClr val="bg1"/>
                </a:solidFill>
              </a:defRPr>
            </a:lvl1pPr>
          </a:lstStyle>
          <a:p>
            <a:pPr marL="0" marR="0" lvl="0" indent="0" algn="l" defTabSz="180000" rtl="0" eaLnBrk="1" fontAlgn="auto" latinLnBrk="0" hangingPunct="1">
              <a:lnSpc>
                <a:spcPct val="100000"/>
              </a:lnSpc>
              <a:spcBef>
                <a:spcPts val="0"/>
              </a:spcBef>
              <a:spcAft>
                <a:spcPts val="0"/>
              </a:spcAft>
              <a:buClr>
                <a:srgbClr val="00587C"/>
              </a:buClr>
              <a:buSzTx/>
              <a:buFont typeface="Arial" panose="020B0604020202020204" pitchFamily="34" charset="0"/>
              <a:buNone/>
              <a:tabLst/>
              <a:defRPr/>
            </a:pPr>
            <a:r>
              <a:rPr kumimoji="0" lang="en-US" sz="1000" b="0" i="0" u="none" strike="noStrike" kern="1200" cap="none" spc="0" normalizeH="0" baseline="0" noProof="0" dirty="0">
                <a:ln>
                  <a:noFill/>
                </a:ln>
                <a:solidFill>
                  <a:srgbClr val="6BA4B8"/>
                </a:solidFill>
                <a:effectLst/>
                <a:uLnTx/>
                <a:uFillTx/>
                <a:latin typeface="Arial"/>
              </a:rPr>
              <a:t>Ladle Tracking </a:t>
            </a:r>
          </a:p>
          <a:p>
            <a:pPr marL="0" marR="0" lvl="0" indent="0" algn="l" defTabSz="180000" rtl="0" eaLnBrk="1" fontAlgn="auto" latinLnBrk="0" hangingPunct="1">
              <a:lnSpc>
                <a:spcPct val="100000"/>
              </a:lnSpc>
              <a:spcBef>
                <a:spcPts val="0"/>
              </a:spcBef>
              <a:spcAft>
                <a:spcPts val="0"/>
              </a:spcAft>
              <a:buClr>
                <a:srgbClr val="00587C"/>
              </a:buClr>
              <a:buSzTx/>
              <a:buFont typeface="Arial" panose="020B0604020202020204" pitchFamily="34" charset="0"/>
              <a:buNone/>
              <a:tabLst/>
              <a:defRPr/>
            </a:pPr>
            <a:r>
              <a:rPr kumimoji="0" lang="en-US" sz="1000" b="0" i="0" u="none" strike="noStrike" kern="1200" cap="none" spc="0" normalizeH="0" baseline="0" noProof="0" dirty="0">
                <a:ln>
                  <a:noFill/>
                </a:ln>
                <a:solidFill>
                  <a:srgbClr val="6BA4B8"/>
                </a:solidFill>
                <a:effectLst/>
                <a:uLnTx/>
                <a:uFillTx/>
                <a:latin typeface="Arial"/>
              </a:rPr>
              <a:t>&amp; monitoring</a:t>
            </a:r>
          </a:p>
          <a:p>
            <a:pPr marL="0" marR="0" lvl="0" indent="0" algn="l" defTabSz="180000" rtl="0" eaLnBrk="1" fontAlgn="auto" latinLnBrk="0" hangingPunct="1">
              <a:lnSpc>
                <a:spcPct val="100000"/>
              </a:lnSpc>
              <a:spcBef>
                <a:spcPts val="0"/>
              </a:spcBef>
              <a:spcAft>
                <a:spcPts val="0"/>
              </a:spcAft>
              <a:buClr>
                <a:srgbClr val="00587C"/>
              </a:buClr>
              <a:buSzTx/>
              <a:buFont typeface="Arial" panose="020B0604020202020204" pitchFamily="34" charset="0"/>
              <a:buNone/>
              <a:tabLst/>
              <a:defRPr/>
            </a:pPr>
            <a:endParaRPr lang="en-US" sz="1000" dirty="0">
              <a:solidFill>
                <a:srgbClr val="6BA4B8"/>
              </a:solidFill>
              <a:latin typeface="Arial"/>
            </a:endParaRPr>
          </a:p>
          <a:p>
            <a:pPr marL="0" marR="0" lvl="0" indent="0" algn="l" defTabSz="180000" rtl="0" eaLnBrk="1" fontAlgn="auto" latinLnBrk="0" hangingPunct="1">
              <a:lnSpc>
                <a:spcPct val="100000"/>
              </a:lnSpc>
              <a:spcBef>
                <a:spcPts val="0"/>
              </a:spcBef>
              <a:spcAft>
                <a:spcPts val="0"/>
              </a:spcAft>
              <a:buClr>
                <a:srgbClr val="00587C"/>
              </a:buClr>
              <a:buSzTx/>
              <a:buFont typeface="Arial" panose="020B0604020202020204" pitchFamily="34" charset="0"/>
              <a:buNone/>
              <a:tabLst/>
              <a:defRPr/>
            </a:pPr>
            <a:r>
              <a:rPr lang="en-US" sz="1000" dirty="0">
                <a:solidFill>
                  <a:srgbClr val="6BA4B8"/>
                </a:solidFill>
                <a:latin typeface="Arial"/>
              </a:rPr>
              <a:t>Heat planning </a:t>
            </a:r>
          </a:p>
          <a:p>
            <a:pPr marL="0" marR="0" lvl="0" indent="0" algn="l" defTabSz="180000" rtl="0" eaLnBrk="1" fontAlgn="auto" latinLnBrk="0" hangingPunct="1">
              <a:lnSpc>
                <a:spcPct val="100000"/>
              </a:lnSpc>
              <a:spcBef>
                <a:spcPts val="0"/>
              </a:spcBef>
              <a:spcAft>
                <a:spcPts val="0"/>
              </a:spcAft>
              <a:buClr>
                <a:srgbClr val="00587C"/>
              </a:buClr>
              <a:buSzTx/>
              <a:buFont typeface="Arial" panose="020B0604020202020204" pitchFamily="34" charset="0"/>
              <a:buNone/>
              <a:tabLst/>
              <a:defRPr/>
            </a:pPr>
            <a:r>
              <a:rPr lang="en-US" sz="1000" dirty="0">
                <a:solidFill>
                  <a:srgbClr val="6BA4B8"/>
                </a:solidFill>
                <a:latin typeface="Arial"/>
              </a:rPr>
              <a:t>&amp; logistics</a:t>
            </a:r>
            <a:endParaRPr kumimoji="0" lang="en-US" sz="1000" b="0" i="0" u="none" strike="noStrike" kern="1200" cap="none" spc="0" normalizeH="0" baseline="0" noProof="0" dirty="0">
              <a:ln>
                <a:noFill/>
              </a:ln>
              <a:solidFill>
                <a:srgbClr val="6BA4B8"/>
              </a:solidFill>
              <a:effectLst/>
              <a:uLnTx/>
              <a:uFillTx/>
              <a:latin typeface="Arial"/>
            </a:endParaRPr>
          </a:p>
        </p:txBody>
      </p:sp>
      <p:sp>
        <p:nvSpPr>
          <p:cNvPr id="101" name="TextBox 148">
            <a:extLst>
              <a:ext uri="{FF2B5EF4-FFF2-40B4-BE49-F238E27FC236}">
                <a16:creationId xmlns:a16="http://schemas.microsoft.com/office/drawing/2014/main" id="{386A6FBB-0F9D-46D5-BA88-28051472D25F}"/>
              </a:ext>
            </a:extLst>
          </p:cNvPr>
          <p:cNvSpPr txBox="1"/>
          <p:nvPr/>
        </p:nvSpPr>
        <p:spPr>
          <a:xfrm>
            <a:off x="7248128" y="4797152"/>
            <a:ext cx="1030177" cy="507204"/>
          </a:xfrm>
          <a:prstGeom prst="rect">
            <a:avLst/>
          </a:prstGeom>
        </p:spPr>
        <p:txBody>
          <a:bodyPr wrap="square" anchor="ctr" anchorCtr="0">
            <a:noAutofit/>
          </a:bodyPr>
          <a:lstStyle>
            <a:defPPr>
              <a:defRPr lang="de-DE"/>
            </a:defPPr>
            <a:lvl1pPr>
              <a:defRPr sz="900" b="1">
                <a:solidFill>
                  <a:srgbClr val="6BA4B8"/>
                </a:solidFill>
              </a:defRPr>
            </a:lvl1pPr>
          </a:lstStyle>
          <a:p>
            <a:pPr marL="0" indent="0">
              <a:lnSpc>
                <a:spcPts val="1400"/>
              </a:lnSpc>
              <a:buNone/>
            </a:pPr>
            <a:r>
              <a:rPr lang="en-US" sz="1000" b="0" dirty="0"/>
              <a:t>Automatic yards</a:t>
            </a:r>
          </a:p>
          <a:p>
            <a:pPr marL="0" indent="0">
              <a:lnSpc>
                <a:spcPts val="1400"/>
              </a:lnSpc>
              <a:buNone/>
            </a:pPr>
            <a:r>
              <a:rPr lang="en-US" sz="1000" b="0" dirty="0"/>
              <a:t>Logistics &amp; Planning</a:t>
            </a:r>
          </a:p>
          <a:p>
            <a:pPr marL="0" indent="0">
              <a:lnSpc>
                <a:spcPts val="1400"/>
              </a:lnSpc>
              <a:buNone/>
            </a:pPr>
            <a:r>
              <a:rPr lang="en-US" sz="1000" b="0" dirty="0"/>
              <a:t>Automatic transportation</a:t>
            </a:r>
          </a:p>
          <a:p>
            <a:pPr marL="0" indent="0">
              <a:lnSpc>
                <a:spcPts val="1400"/>
              </a:lnSpc>
              <a:buNone/>
            </a:pPr>
            <a:endParaRPr lang="en-US" sz="1000" b="0" dirty="0"/>
          </a:p>
        </p:txBody>
      </p:sp>
      <p:sp>
        <p:nvSpPr>
          <p:cNvPr id="102" name="TextBox 148">
            <a:extLst>
              <a:ext uri="{FF2B5EF4-FFF2-40B4-BE49-F238E27FC236}">
                <a16:creationId xmlns:a16="http://schemas.microsoft.com/office/drawing/2014/main" id="{28626792-BADD-41D6-A2EB-AAF79341C29A}"/>
              </a:ext>
            </a:extLst>
          </p:cNvPr>
          <p:cNvSpPr txBox="1"/>
          <p:nvPr/>
        </p:nvSpPr>
        <p:spPr>
          <a:xfrm>
            <a:off x="10780611" y="4794004"/>
            <a:ext cx="961700" cy="507204"/>
          </a:xfrm>
          <a:prstGeom prst="rect">
            <a:avLst/>
          </a:prstGeom>
        </p:spPr>
        <p:txBody>
          <a:bodyPr wrap="square" anchor="ctr" anchorCtr="0">
            <a:noAutofit/>
          </a:bodyPr>
          <a:lstStyle>
            <a:defPPr>
              <a:defRPr lang="de-DE"/>
            </a:defPPr>
            <a:lvl1pPr>
              <a:defRPr sz="900" b="1">
                <a:solidFill>
                  <a:srgbClr val="6BA4B8"/>
                </a:solidFill>
              </a:defRPr>
            </a:lvl1pPr>
          </a:lstStyle>
          <a:p>
            <a:pPr marL="0" indent="0">
              <a:lnSpc>
                <a:spcPts val="1400"/>
              </a:lnSpc>
              <a:buNone/>
            </a:pPr>
            <a:r>
              <a:rPr lang="en-US" sz="1000" b="0" dirty="0"/>
              <a:t>Automatic yards</a:t>
            </a:r>
          </a:p>
          <a:p>
            <a:pPr marL="0" indent="0">
              <a:lnSpc>
                <a:spcPts val="1400"/>
              </a:lnSpc>
              <a:buNone/>
            </a:pPr>
            <a:r>
              <a:rPr lang="en-US" sz="1000" b="0" dirty="0"/>
              <a:t>Logistics &amp; Planning</a:t>
            </a:r>
          </a:p>
          <a:p>
            <a:pPr marL="0" indent="0">
              <a:lnSpc>
                <a:spcPts val="1400"/>
              </a:lnSpc>
              <a:buNone/>
            </a:pPr>
            <a:r>
              <a:rPr lang="en-US" sz="1000" b="0" dirty="0"/>
              <a:t>Automatic transportation</a:t>
            </a:r>
          </a:p>
          <a:p>
            <a:pPr marL="0" indent="0">
              <a:lnSpc>
                <a:spcPts val="1400"/>
              </a:lnSpc>
              <a:buNone/>
            </a:pPr>
            <a:endParaRPr lang="en-US" sz="1000" b="0" dirty="0"/>
          </a:p>
        </p:txBody>
      </p:sp>
      <p:grpSp>
        <p:nvGrpSpPr>
          <p:cNvPr id="20" name="Group 19">
            <a:extLst>
              <a:ext uri="{FF2B5EF4-FFF2-40B4-BE49-F238E27FC236}">
                <a16:creationId xmlns:a16="http://schemas.microsoft.com/office/drawing/2014/main" id="{0BF660AB-B397-BFDA-30DF-DF0994724CBF}"/>
              </a:ext>
            </a:extLst>
          </p:cNvPr>
          <p:cNvGrpSpPr/>
          <p:nvPr/>
        </p:nvGrpSpPr>
        <p:grpSpPr>
          <a:xfrm>
            <a:off x="1583229" y="4823029"/>
            <a:ext cx="2034000" cy="966325"/>
            <a:chOff x="1628884" y="4833031"/>
            <a:chExt cx="2034000" cy="966325"/>
          </a:xfrm>
        </p:grpSpPr>
        <p:pic>
          <p:nvPicPr>
            <p:cNvPr id="137" name="Picture 143">
              <a:extLst>
                <a:ext uri="{FF2B5EF4-FFF2-40B4-BE49-F238E27FC236}">
                  <a16:creationId xmlns:a16="http://schemas.microsoft.com/office/drawing/2014/main" id="{42190AD2-5E11-42D8-91E2-7C3EC298B3E7}"/>
                </a:ext>
              </a:extLst>
            </p:cNvPr>
            <p:cNvPicPr>
              <a:picLocks noChangeAspect="1"/>
            </p:cNvPicPr>
            <p:nvPr/>
          </p:nvPicPr>
          <p:blipFill>
            <a:blip r:embed="rId25"/>
            <a:stretch>
              <a:fillRect/>
            </a:stretch>
          </p:blipFill>
          <p:spPr>
            <a:xfrm>
              <a:off x="1700599" y="4890944"/>
              <a:ext cx="295766" cy="367208"/>
            </a:xfrm>
            <a:prstGeom prst="rect">
              <a:avLst/>
            </a:prstGeom>
          </p:spPr>
        </p:pic>
        <p:pic>
          <p:nvPicPr>
            <p:cNvPr id="138" name="Picture 135">
              <a:extLst>
                <a:ext uri="{FF2B5EF4-FFF2-40B4-BE49-F238E27FC236}">
                  <a16:creationId xmlns:a16="http://schemas.microsoft.com/office/drawing/2014/main" id="{A0419B50-4E7A-4505-B2A6-372456F5A968}"/>
                </a:ext>
              </a:extLst>
            </p:cNvPr>
            <p:cNvPicPr>
              <a:picLocks noChangeAspect="1"/>
            </p:cNvPicPr>
            <p:nvPr/>
          </p:nvPicPr>
          <p:blipFill rotWithShape="1">
            <a:blip r:embed="rId26"/>
            <a:srcRect l="11461" t="11461" r="11461" b="11461"/>
            <a:stretch/>
          </p:blipFill>
          <p:spPr>
            <a:xfrm>
              <a:off x="2107738" y="4874294"/>
              <a:ext cx="400509" cy="400509"/>
            </a:xfrm>
            <a:prstGeom prst="ellipse">
              <a:avLst/>
            </a:prstGeom>
            <a:ln w="63500" cap="rnd">
              <a:noFill/>
            </a:ln>
            <a:effectLst/>
          </p:spPr>
        </p:pic>
        <p:pic>
          <p:nvPicPr>
            <p:cNvPr id="139" name="Picture 145">
              <a:extLst>
                <a:ext uri="{FF2B5EF4-FFF2-40B4-BE49-F238E27FC236}">
                  <a16:creationId xmlns:a16="http://schemas.microsoft.com/office/drawing/2014/main" id="{23B0F254-BDAC-46A1-BB4A-0391E4D2A9FE}"/>
                </a:ext>
              </a:extLst>
            </p:cNvPr>
            <p:cNvPicPr>
              <a:picLocks noChangeAspect="1"/>
            </p:cNvPicPr>
            <p:nvPr/>
          </p:nvPicPr>
          <p:blipFill rotWithShape="1">
            <a:blip r:embed="rId27"/>
            <a:srcRect l="12241" t="12241" r="12241" b="12241"/>
            <a:stretch/>
          </p:blipFill>
          <p:spPr>
            <a:xfrm>
              <a:off x="2584574" y="4878347"/>
              <a:ext cx="392403" cy="392403"/>
            </a:xfrm>
            <a:prstGeom prst="ellipse">
              <a:avLst/>
            </a:prstGeom>
            <a:ln w="63500" cap="rnd">
              <a:noFill/>
            </a:ln>
            <a:effectLst/>
          </p:spPr>
        </p:pic>
        <p:pic>
          <p:nvPicPr>
            <p:cNvPr id="140" name="Picture 147">
              <a:extLst>
                <a:ext uri="{FF2B5EF4-FFF2-40B4-BE49-F238E27FC236}">
                  <a16:creationId xmlns:a16="http://schemas.microsoft.com/office/drawing/2014/main" id="{2BE8BE4F-6161-460A-8574-BF2592474BE0}"/>
                </a:ext>
              </a:extLst>
            </p:cNvPr>
            <p:cNvPicPr>
              <a:picLocks noChangeAspect="1"/>
            </p:cNvPicPr>
            <p:nvPr/>
          </p:nvPicPr>
          <p:blipFill rotWithShape="1">
            <a:blip r:embed="rId28"/>
            <a:srcRect l="3520" t="3520" r="3520" b="3520"/>
            <a:stretch/>
          </p:blipFill>
          <p:spPr>
            <a:xfrm>
              <a:off x="3049258" y="4833031"/>
              <a:ext cx="483035" cy="483035"/>
            </a:xfrm>
            <a:prstGeom prst="ellipse">
              <a:avLst/>
            </a:prstGeom>
            <a:ln w="63500" cap="rnd">
              <a:noFill/>
            </a:ln>
            <a:effectLst/>
          </p:spPr>
        </p:pic>
        <p:sp>
          <p:nvSpPr>
            <p:cNvPr id="126" name="Plant 1- Text">
              <a:extLst>
                <a:ext uri="{FF2B5EF4-FFF2-40B4-BE49-F238E27FC236}">
                  <a16:creationId xmlns:a16="http://schemas.microsoft.com/office/drawing/2014/main" id="{CB47AFC9-6AFA-42B9-9EFE-A88829C09C15}"/>
                </a:ext>
              </a:extLst>
            </p:cNvPr>
            <p:cNvSpPr/>
            <p:nvPr/>
          </p:nvSpPr>
          <p:spPr bwMode="auto">
            <a:xfrm>
              <a:off x="1628884" y="5209575"/>
              <a:ext cx="2034000" cy="589781"/>
            </a:xfrm>
            <a:prstGeom prst="rect">
              <a:avLst/>
            </a:prstGeom>
            <a:noFill/>
            <a:ln w="9525">
              <a:noFill/>
              <a:prstDash val="dash"/>
            </a:ln>
            <a:effectLst/>
          </p:spPr>
          <p:txBody>
            <a:bodyPr rot="0" spcFirstLastPara="0" vertOverflow="overflow" horzOverflow="overflow" vert="horz" wrap="square" lIns="54000" tIns="54000" rIns="0" bIns="40500" numCol="1" spcCol="72000" rtlCol="0" fromWordArt="0" anchor="t" anchorCtr="0" forceAA="0" compatLnSpc="1">
              <a:prstTxWarp prst="textNoShape">
                <a:avLst/>
              </a:prstTxWarp>
              <a:noAutofit/>
            </a:bodyPr>
            <a:lstStyle/>
            <a:p>
              <a:pPr marL="0" indent="0">
                <a:spcBef>
                  <a:spcPts val="0"/>
                </a:spcBef>
                <a:buClr>
                  <a:srgbClr val="00587C"/>
                </a:buClr>
                <a:buNone/>
                <a:defRPr/>
              </a:pPr>
              <a:r>
                <a:rPr lang="en-US" sz="1100" b="1" dirty="0">
                  <a:solidFill>
                    <a:srgbClr val="0C2340"/>
                  </a:solidFill>
                </a:rPr>
                <a:t>Robotics &amp; KI</a:t>
              </a:r>
            </a:p>
            <a:p>
              <a:pPr marL="0" indent="0">
                <a:spcBef>
                  <a:spcPts val="0"/>
                </a:spcBef>
                <a:buClr>
                  <a:srgbClr val="00587C"/>
                </a:buClr>
                <a:buNone/>
                <a:defRPr/>
              </a:pPr>
              <a:r>
                <a:rPr lang="en-US" sz="1100" b="1" dirty="0">
                  <a:solidFill>
                    <a:srgbClr val="0C2340"/>
                  </a:solidFill>
                </a:rPr>
                <a:t>Sensor Systems</a:t>
              </a:r>
            </a:p>
            <a:p>
              <a:pPr marL="0" indent="0">
                <a:spcBef>
                  <a:spcPts val="0"/>
                </a:spcBef>
                <a:buClr>
                  <a:srgbClr val="00587C"/>
                </a:buClr>
                <a:buNone/>
                <a:defRPr/>
              </a:pPr>
              <a:r>
                <a:rPr lang="en-US" sz="1100" b="1" dirty="0">
                  <a:solidFill>
                    <a:srgbClr val="0C2340"/>
                  </a:solidFill>
                </a:rPr>
                <a:t>Smart Mechatronics</a:t>
              </a:r>
            </a:p>
          </p:txBody>
        </p:sp>
      </p:grpSp>
      <p:grpSp>
        <p:nvGrpSpPr>
          <p:cNvPr id="60" name="Group 59">
            <a:extLst>
              <a:ext uri="{FF2B5EF4-FFF2-40B4-BE49-F238E27FC236}">
                <a16:creationId xmlns:a16="http://schemas.microsoft.com/office/drawing/2014/main" id="{DFA54B74-B4DD-DA61-2134-8A25C51C1144}"/>
              </a:ext>
            </a:extLst>
          </p:cNvPr>
          <p:cNvGrpSpPr/>
          <p:nvPr/>
        </p:nvGrpSpPr>
        <p:grpSpPr>
          <a:xfrm>
            <a:off x="5039154" y="3177262"/>
            <a:ext cx="2124000" cy="2965112"/>
            <a:chOff x="5039154" y="3177262"/>
            <a:chExt cx="2124000" cy="2965112"/>
          </a:xfrm>
        </p:grpSpPr>
        <p:sp>
          <p:nvSpPr>
            <p:cNvPr id="36" name="Plant 2">
              <a:extLst>
                <a:ext uri="{FF2B5EF4-FFF2-40B4-BE49-F238E27FC236}">
                  <a16:creationId xmlns:a16="http://schemas.microsoft.com/office/drawing/2014/main" id="{8972E431-C387-4EC3-96B3-6238C8279E9A}"/>
                </a:ext>
              </a:extLst>
            </p:cNvPr>
            <p:cNvSpPr/>
            <p:nvPr/>
          </p:nvSpPr>
          <p:spPr bwMode="auto">
            <a:xfrm>
              <a:off x="5039154" y="3177262"/>
              <a:ext cx="2124000" cy="2965112"/>
            </a:xfrm>
            <a:prstGeom prst="rect">
              <a:avLst/>
            </a:prstGeom>
            <a:noFill/>
            <a:ln w="12700">
              <a:solidFill>
                <a:srgbClr val="E87722"/>
              </a:solidFill>
              <a:prstDash val="solid"/>
            </a:ln>
            <a:effectLst/>
          </p:spPr>
          <p:txBody>
            <a:bodyPr rot="0" spcFirstLastPara="0" vertOverflow="overflow" horzOverflow="overflow" vert="horz" wrap="square" lIns="72000" tIns="72000" rIns="72000" bIns="72000" numCol="1" spcCol="72000" rtlCol="0" fromWordArt="0" anchor="t" anchorCtr="0" forceAA="0" compatLnSpc="1">
              <a:prstTxWarp prst="textNoShape">
                <a:avLst/>
              </a:prstTxWarp>
              <a:noAutofit/>
            </a:bodyPr>
            <a:lstStyle/>
            <a:p>
              <a:pPr marL="0" marR="0" lvl="0" indent="0" algn="l" defTabSz="180000" rtl="0" eaLnBrk="1" fontAlgn="auto" latinLnBrk="0" hangingPunct="1">
                <a:lnSpc>
                  <a:spcPts val="1400"/>
                </a:lnSpc>
                <a:spcBef>
                  <a:spcPct val="0"/>
                </a:spcBef>
                <a:spcAft>
                  <a:spcPts val="0"/>
                </a:spcAft>
                <a:buClr>
                  <a:srgbClr val="00587C"/>
                </a:buClr>
                <a:buSzTx/>
                <a:buFont typeface="Arial" panose="020B0604020202020204" pitchFamily="34" charset="0"/>
                <a:buNone/>
                <a:tabLst/>
                <a:defRPr/>
              </a:pPr>
              <a:r>
                <a:rPr kumimoji="0" lang="en-US" sz="1100" b="1" i="0" u="none" strike="noStrike" kern="1200" cap="none" spc="0" normalizeH="0" baseline="0" noProof="0" dirty="0">
                  <a:ln>
                    <a:noFill/>
                  </a:ln>
                  <a:solidFill>
                    <a:srgbClr val="E87722"/>
                  </a:solidFill>
                  <a:effectLst/>
                  <a:uLnTx/>
                  <a:uFillTx/>
                  <a:latin typeface="Arial"/>
                  <a:ea typeface="+mn-ea"/>
                  <a:cs typeface="+mn-cs"/>
                </a:rPr>
                <a:t>Smart Plant Steel Making </a:t>
              </a:r>
              <a:br>
                <a:rPr kumimoji="0" lang="en-US" sz="1100" b="1" i="0" u="none" strike="noStrike" kern="1200" cap="none" spc="0" normalizeH="0" baseline="0" noProof="0" dirty="0">
                  <a:ln>
                    <a:noFill/>
                  </a:ln>
                  <a:solidFill>
                    <a:srgbClr val="E87722"/>
                  </a:solidFill>
                  <a:effectLst/>
                  <a:uLnTx/>
                  <a:uFillTx/>
                  <a:latin typeface="Arial"/>
                  <a:ea typeface="+mn-ea"/>
                  <a:cs typeface="+mn-cs"/>
                </a:rPr>
              </a:br>
              <a:r>
                <a:rPr kumimoji="0" lang="en-US" sz="1100" b="1" i="0" u="none" strike="noStrike" kern="1200" cap="none" spc="0" normalizeH="0" baseline="0" noProof="0" dirty="0">
                  <a:ln>
                    <a:noFill/>
                  </a:ln>
                  <a:solidFill>
                    <a:srgbClr val="E87722"/>
                  </a:solidFill>
                  <a:effectLst/>
                  <a:uLnTx/>
                  <a:uFillTx/>
                  <a:latin typeface="Arial"/>
                  <a:ea typeface="+mn-ea"/>
                  <a:cs typeface="+mn-cs"/>
                </a:rPr>
                <a:t>&amp; </a:t>
              </a:r>
              <a:r>
                <a:rPr kumimoji="0" lang="en-US" sz="1100" b="1" i="0" u="none" strike="noStrike" kern="1200" cap="none" spc="0" normalizeH="0" noProof="0" dirty="0">
                  <a:ln>
                    <a:noFill/>
                  </a:ln>
                  <a:solidFill>
                    <a:srgbClr val="E87722"/>
                  </a:solidFill>
                  <a:effectLst/>
                  <a:uLnTx/>
                  <a:uFillTx/>
                  <a:latin typeface="Arial"/>
                  <a:ea typeface="+mn-ea"/>
                  <a:cs typeface="+mn-cs"/>
                </a:rPr>
                <a:t>Casting</a:t>
              </a:r>
              <a:br>
                <a:rPr kumimoji="0" lang="en-US" sz="1100" b="1" i="0" u="none" strike="noStrike" kern="1200" cap="none" spc="0" normalizeH="0" noProof="0" dirty="0">
                  <a:ln>
                    <a:noFill/>
                  </a:ln>
                  <a:solidFill>
                    <a:srgbClr val="E87722"/>
                  </a:solidFill>
                  <a:effectLst/>
                  <a:uLnTx/>
                  <a:uFillTx/>
                  <a:latin typeface="Arial"/>
                  <a:ea typeface="+mn-ea"/>
                  <a:cs typeface="+mn-cs"/>
                </a:rPr>
              </a:br>
              <a:r>
                <a:rPr kumimoji="0" lang="en-US" sz="1100" i="0" u="none" strike="noStrike" kern="1200" cap="none" spc="0" normalizeH="0" noProof="0" dirty="0">
                  <a:ln>
                    <a:noFill/>
                  </a:ln>
                  <a:solidFill>
                    <a:srgbClr val="E87722"/>
                  </a:solidFill>
                  <a:effectLst/>
                  <a:uLnTx/>
                  <a:uFillTx/>
                  <a:latin typeface="Arial"/>
                  <a:ea typeface="+mn-ea"/>
                  <a:cs typeface="+mn-cs"/>
                </a:rPr>
                <a:t>Electric Arc Furnace, </a:t>
              </a:r>
              <a:br>
                <a:rPr kumimoji="0" lang="en-US" sz="1100" i="0" u="none" strike="noStrike" kern="1200" cap="none" spc="0" normalizeH="0" noProof="0" dirty="0">
                  <a:ln>
                    <a:noFill/>
                  </a:ln>
                  <a:solidFill>
                    <a:srgbClr val="E87722"/>
                  </a:solidFill>
                  <a:effectLst/>
                  <a:uLnTx/>
                  <a:uFillTx/>
                  <a:latin typeface="Arial"/>
                  <a:ea typeface="+mn-ea"/>
                  <a:cs typeface="+mn-cs"/>
                </a:rPr>
              </a:br>
              <a:r>
                <a:rPr kumimoji="0" lang="en-US" sz="1100" i="0" u="none" strike="noStrike" kern="1200" cap="none" spc="0" normalizeH="0" noProof="0" dirty="0">
                  <a:ln>
                    <a:noFill/>
                  </a:ln>
                  <a:solidFill>
                    <a:srgbClr val="E87722"/>
                  </a:solidFill>
                  <a:effectLst/>
                  <a:uLnTx/>
                  <a:uFillTx/>
                  <a:latin typeface="Arial"/>
                  <a:ea typeface="+mn-ea"/>
                  <a:cs typeface="+mn-cs"/>
                </a:rPr>
                <a:t>Smelter, Casting Machines</a:t>
              </a:r>
              <a:endParaRPr kumimoji="0" lang="en-US" sz="1100" i="0" u="none" strike="noStrike" kern="1200" cap="none" spc="0" normalizeH="0" baseline="0" noProof="0" dirty="0">
                <a:ln>
                  <a:noFill/>
                </a:ln>
                <a:solidFill>
                  <a:srgbClr val="E87722"/>
                </a:solidFill>
                <a:effectLst/>
                <a:uLnTx/>
                <a:uFillTx/>
                <a:latin typeface="Arial"/>
                <a:ea typeface="+mn-ea"/>
                <a:cs typeface="+mn-cs"/>
              </a:endParaRPr>
            </a:p>
          </p:txBody>
        </p:sp>
        <p:pic>
          <p:nvPicPr>
            <p:cNvPr id="165" name="Plant 2 - Icon">
              <a:hlinkClick r:id="" action="ppaction://noaction"/>
              <a:extLst>
                <a:ext uri="{FF2B5EF4-FFF2-40B4-BE49-F238E27FC236}">
                  <a16:creationId xmlns:a16="http://schemas.microsoft.com/office/drawing/2014/main" id="{87928302-F70F-4332-ADD0-CC328992DAC4}"/>
                </a:ext>
              </a:extLst>
            </p:cNvPr>
            <p:cNvPicPr>
              <a:picLocks noChangeAspect="1"/>
            </p:cNvPicPr>
            <p:nvPr/>
          </p:nvPicPr>
          <p:blipFill>
            <a:blip r:embed="rId29">
              <a:extLst>
                <a:ext uri="{28A0092B-C50C-407E-A947-70E740481C1C}">
                  <a14:useLocalDpi xmlns:a14="http://schemas.microsoft.com/office/drawing/2010/main" val="0"/>
                </a:ext>
              </a:extLst>
            </a:blip>
            <a:srcRect/>
            <a:stretch/>
          </p:blipFill>
          <p:spPr>
            <a:xfrm>
              <a:off x="6598004" y="3495750"/>
              <a:ext cx="331011" cy="299352"/>
            </a:xfrm>
            <a:prstGeom prst="rect">
              <a:avLst/>
            </a:prstGeom>
            <a:noFill/>
          </p:spPr>
        </p:pic>
        <p:pic>
          <p:nvPicPr>
            <p:cNvPr id="166" name="Picture 165" descr="Icon&#10;&#10;Description automatically generated">
              <a:hlinkClick r:id="" action="ppaction://noaction"/>
              <a:extLst>
                <a:ext uri="{FF2B5EF4-FFF2-40B4-BE49-F238E27FC236}">
                  <a16:creationId xmlns:a16="http://schemas.microsoft.com/office/drawing/2014/main" id="{BBFAD127-33E5-4C31-9EC3-9F2117685810}"/>
                </a:ext>
              </a:extLst>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6777174" y="3367806"/>
              <a:ext cx="286178" cy="249460"/>
            </a:xfrm>
            <a:prstGeom prst="rect">
              <a:avLst/>
            </a:prstGeom>
          </p:spPr>
        </p:pic>
        <p:grpSp>
          <p:nvGrpSpPr>
            <p:cNvPr id="43" name="Group 42">
              <a:extLst>
                <a:ext uri="{FF2B5EF4-FFF2-40B4-BE49-F238E27FC236}">
                  <a16:creationId xmlns:a16="http://schemas.microsoft.com/office/drawing/2014/main" id="{017BDD60-464D-CB2C-ABA5-3F77C9239F26}"/>
                </a:ext>
              </a:extLst>
            </p:cNvPr>
            <p:cNvGrpSpPr/>
            <p:nvPr/>
          </p:nvGrpSpPr>
          <p:grpSpPr>
            <a:xfrm>
              <a:off x="5046230" y="4026508"/>
              <a:ext cx="1975605" cy="781718"/>
              <a:chOff x="5046230" y="4026508"/>
              <a:chExt cx="1975605" cy="781718"/>
            </a:xfrm>
          </p:grpSpPr>
          <p:sp>
            <p:nvSpPr>
              <p:cNvPr id="115" name="Rectangle 110">
                <a:hlinkClick r:id="" action="ppaction://noaction"/>
                <a:extLst>
                  <a:ext uri="{FF2B5EF4-FFF2-40B4-BE49-F238E27FC236}">
                    <a16:creationId xmlns:a16="http://schemas.microsoft.com/office/drawing/2014/main" id="{C75B30E1-D030-4BFC-A8BF-AA3E9F94F271}"/>
                  </a:ext>
                </a:extLst>
              </p:cNvPr>
              <p:cNvSpPr/>
              <p:nvPr/>
            </p:nvSpPr>
            <p:spPr bwMode="auto">
              <a:xfrm>
                <a:off x="5046230" y="4026508"/>
                <a:ext cx="1717279" cy="781718"/>
              </a:xfrm>
              <a:prstGeom prst="rect">
                <a:avLst/>
              </a:prstGeom>
              <a:noFill/>
              <a:ln w="9525">
                <a:noFill/>
                <a:prstDash val="dash"/>
              </a:ln>
              <a:effectLst/>
            </p:spPr>
            <p:txBody>
              <a:bodyPr rot="0" spcFirstLastPara="0" vertOverflow="overflow" horzOverflow="overflow" vert="horz" wrap="square" lIns="54000" tIns="54000" rIns="81000" bIns="40500" numCol="1" spcCol="72000" rtlCol="0" fromWordArt="0" anchor="t" anchorCtr="0" forceAA="0" compatLnSpc="1">
                <a:prstTxWarp prst="textNoShape">
                  <a:avLst/>
                </a:prstTxWarp>
                <a:noAutofit/>
              </a:bodyPr>
              <a:lstStyle/>
              <a:p>
                <a:pPr marL="0" marR="0" lvl="0" indent="0" algn="l" defTabSz="180000" rtl="0" eaLnBrk="1" fontAlgn="auto" latinLnBrk="0" hangingPunct="1">
                  <a:lnSpc>
                    <a:spcPts val="1400"/>
                  </a:lnSpc>
                  <a:spcBef>
                    <a:spcPct val="0"/>
                  </a:spcBef>
                  <a:spcAft>
                    <a:spcPts val="0"/>
                  </a:spcAft>
                  <a:buClr>
                    <a:srgbClr val="00587C"/>
                  </a:buClr>
                  <a:buSzTx/>
                  <a:buFont typeface="Arial" panose="020B0604020202020204" pitchFamily="34" charset="0"/>
                  <a:buNone/>
                  <a:tabLst/>
                  <a:defRPr/>
                </a:pPr>
                <a:r>
                  <a:rPr kumimoji="0" lang="en-US" sz="1100" b="1" i="0" u="none" strike="noStrike" kern="1200" cap="none" spc="0" normalizeH="0" baseline="0" noProof="0" dirty="0">
                    <a:ln>
                      <a:noFill/>
                    </a:ln>
                    <a:solidFill>
                      <a:srgbClr val="E87722"/>
                    </a:solidFill>
                    <a:effectLst/>
                    <a:uLnTx/>
                    <a:uFillTx/>
                    <a:latin typeface="Arial"/>
                    <a:ea typeface="+mn-ea"/>
                    <a:cs typeface="+mn-cs"/>
                  </a:rPr>
                  <a:t>Metals Intelligence</a:t>
                </a:r>
              </a:p>
              <a:p>
                <a:pPr marL="0" lvl="0" indent="0">
                  <a:lnSpc>
                    <a:spcPts val="1400"/>
                  </a:lnSpc>
                  <a:spcBef>
                    <a:spcPct val="0"/>
                  </a:spcBef>
                  <a:buClr>
                    <a:srgbClr val="00587C"/>
                  </a:buClr>
                  <a:buNone/>
                  <a:defRPr/>
                </a:pPr>
                <a:r>
                  <a:rPr lang="en-US" sz="1100" dirty="0">
                    <a:solidFill>
                      <a:srgbClr val="E87722"/>
                    </a:solidFill>
                    <a:latin typeface="Arial"/>
                  </a:rPr>
                  <a:t>Data Analytics, AI, Assistance, Digital Twin, Intelligent Maintenance</a:t>
                </a:r>
              </a:p>
            </p:txBody>
          </p:sp>
          <p:pic>
            <p:nvPicPr>
              <p:cNvPr id="100" name="Picture 99">
                <a:hlinkClick r:id="" action="ppaction://noaction"/>
                <a:extLst>
                  <a:ext uri="{FF2B5EF4-FFF2-40B4-BE49-F238E27FC236}">
                    <a16:creationId xmlns:a16="http://schemas.microsoft.com/office/drawing/2014/main" id="{E657D740-6C7D-49E1-A45C-8A4FFEAFFF70}"/>
                  </a:ext>
                </a:extLst>
              </p:cNvPr>
              <p:cNvPicPr>
                <a:picLocks noChangeAspect="1"/>
              </p:cNvPicPr>
              <p:nvPr/>
            </p:nvPicPr>
            <p:blipFill>
              <a:blip r:embed="rId31"/>
              <a:stretch>
                <a:fillRect/>
              </a:stretch>
            </p:blipFill>
            <p:spPr>
              <a:xfrm>
                <a:off x="6610149" y="4165500"/>
                <a:ext cx="411686" cy="405077"/>
              </a:xfrm>
              <a:prstGeom prst="rect">
                <a:avLst/>
              </a:prstGeom>
            </p:spPr>
          </p:pic>
        </p:grpSp>
        <p:grpSp>
          <p:nvGrpSpPr>
            <p:cNvPr id="21" name="Group 20">
              <a:extLst>
                <a:ext uri="{FF2B5EF4-FFF2-40B4-BE49-F238E27FC236}">
                  <a16:creationId xmlns:a16="http://schemas.microsoft.com/office/drawing/2014/main" id="{01BFA8CB-1993-72D4-15BF-1EF4DB38B2EE}"/>
                </a:ext>
              </a:extLst>
            </p:cNvPr>
            <p:cNvGrpSpPr/>
            <p:nvPr/>
          </p:nvGrpSpPr>
          <p:grpSpPr>
            <a:xfrm>
              <a:off x="5064164" y="4869882"/>
              <a:ext cx="2034000" cy="966325"/>
              <a:chOff x="1628884" y="4833031"/>
              <a:chExt cx="2034000" cy="966325"/>
            </a:xfrm>
          </p:grpSpPr>
          <p:pic>
            <p:nvPicPr>
              <p:cNvPr id="22" name="Picture 143">
                <a:extLst>
                  <a:ext uri="{FF2B5EF4-FFF2-40B4-BE49-F238E27FC236}">
                    <a16:creationId xmlns:a16="http://schemas.microsoft.com/office/drawing/2014/main" id="{1B8F5031-C134-0701-9C55-7D3F9EAB5CF8}"/>
                  </a:ext>
                </a:extLst>
              </p:cNvPr>
              <p:cNvPicPr>
                <a:picLocks noChangeAspect="1"/>
              </p:cNvPicPr>
              <p:nvPr/>
            </p:nvPicPr>
            <p:blipFill>
              <a:blip r:embed="rId25"/>
              <a:stretch>
                <a:fillRect/>
              </a:stretch>
            </p:blipFill>
            <p:spPr>
              <a:xfrm>
                <a:off x="1700599" y="4890944"/>
                <a:ext cx="295766" cy="367208"/>
              </a:xfrm>
              <a:prstGeom prst="rect">
                <a:avLst/>
              </a:prstGeom>
            </p:spPr>
          </p:pic>
          <p:pic>
            <p:nvPicPr>
              <p:cNvPr id="31" name="Picture 135">
                <a:extLst>
                  <a:ext uri="{FF2B5EF4-FFF2-40B4-BE49-F238E27FC236}">
                    <a16:creationId xmlns:a16="http://schemas.microsoft.com/office/drawing/2014/main" id="{9EABE24A-5A7B-27EE-DDC7-DB416B4D82EA}"/>
                  </a:ext>
                </a:extLst>
              </p:cNvPr>
              <p:cNvPicPr>
                <a:picLocks noChangeAspect="1"/>
              </p:cNvPicPr>
              <p:nvPr/>
            </p:nvPicPr>
            <p:blipFill rotWithShape="1">
              <a:blip r:embed="rId26"/>
              <a:srcRect l="11461" t="11461" r="11461" b="11461"/>
              <a:stretch/>
            </p:blipFill>
            <p:spPr>
              <a:xfrm>
                <a:off x="2107738" y="4874294"/>
                <a:ext cx="400509" cy="400509"/>
              </a:xfrm>
              <a:prstGeom prst="ellipse">
                <a:avLst/>
              </a:prstGeom>
              <a:ln w="63500" cap="rnd">
                <a:noFill/>
              </a:ln>
              <a:effectLst/>
            </p:spPr>
          </p:pic>
          <p:pic>
            <p:nvPicPr>
              <p:cNvPr id="32" name="Picture 145">
                <a:extLst>
                  <a:ext uri="{FF2B5EF4-FFF2-40B4-BE49-F238E27FC236}">
                    <a16:creationId xmlns:a16="http://schemas.microsoft.com/office/drawing/2014/main" id="{9872CC45-95A7-1523-F672-64C09286FA7C}"/>
                  </a:ext>
                </a:extLst>
              </p:cNvPr>
              <p:cNvPicPr>
                <a:picLocks noChangeAspect="1"/>
              </p:cNvPicPr>
              <p:nvPr/>
            </p:nvPicPr>
            <p:blipFill rotWithShape="1">
              <a:blip r:embed="rId27"/>
              <a:srcRect l="12241" t="12241" r="12241" b="12241"/>
              <a:stretch/>
            </p:blipFill>
            <p:spPr>
              <a:xfrm>
                <a:off x="2584574" y="4878347"/>
                <a:ext cx="392403" cy="392403"/>
              </a:xfrm>
              <a:prstGeom prst="ellipse">
                <a:avLst/>
              </a:prstGeom>
              <a:ln w="63500" cap="rnd">
                <a:noFill/>
              </a:ln>
              <a:effectLst/>
            </p:spPr>
          </p:pic>
          <p:pic>
            <p:nvPicPr>
              <p:cNvPr id="33" name="Picture 147">
                <a:extLst>
                  <a:ext uri="{FF2B5EF4-FFF2-40B4-BE49-F238E27FC236}">
                    <a16:creationId xmlns:a16="http://schemas.microsoft.com/office/drawing/2014/main" id="{345721BB-8955-9B88-A859-9DD7ABEBA02F}"/>
                  </a:ext>
                </a:extLst>
              </p:cNvPr>
              <p:cNvPicPr>
                <a:picLocks noChangeAspect="1"/>
              </p:cNvPicPr>
              <p:nvPr/>
            </p:nvPicPr>
            <p:blipFill rotWithShape="1">
              <a:blip r:embed="rId28"/>
              <a:srcRect l="3520" t="3520" r="3520" b="3520"/>
              <a:stretch/>
            </p:blipFill>
            <p:spPr>
              <a:xfrm>
                <a:off x="3049258" y="4833031"/>
                <a:ext cx="483035" cy="483035"/>
              </a:xfrm>
              <a:prstGeom prst="ellipse">
                <a:avLst/>
              </a:prstGeom>
              <a:ln w="63500" cap="rnd">
                <a:noFill/>
              </a:ln>
              <a:effectLst/>
            </p:spPr>
          </p:pic>
          <p:sp>
            <p:nvSpPr>
              <p:cNvPr id="34" name="Plant 1- Text">
                <a:extLst>
                  <a:ext uri="{FF2B5EF4-FFF2-40B4-BE49-F238E27FC236}">
                    <a16:creationId xmlns:a16="http://schemas.microsoft.com/office/drawing/2014/main" id="{A512DFF9-68F8-3E9F-6820-6A3DF5C011A6}"/>
                  </a:ext>
                </a:extLst>
              </p:cNvPr>
              <p:cNvSpPr/>
              <p:nvPr/>
            </p:nvSpPr>
            <p:spPr bwMode="auto">
              <a:xfrm>
                <a:off x="1628884" y="5209575"/>
                <a:ext cx="2034000" cy="589781"/>
              </a:xfrm>
              <a:prstGeom prst="rect">
                <a:avLst/>
              </a:prstGeom>
              <a:noFill/>
              <a:ln w="9525">
                <a:noFill/>
                <a:prstDash val="dash"/>
              </a:ln>
              <a:effectLst/>
            </p:spPr>
            <p:txBody>
              <a:bodyPr rot="0" spcFirstLastPara="0" vertOverflow="overflow" horzOverflow="overflow" vert="horz" wrap="square" lIns="54000" tIns="54000" rIns="0" bIns="40500" numCol="1" spcCol="72000" rtlCol="0" fromWordArt="0" anchor="t" anchorCtr="0" forceAA="0" compatLnSpc="1">
                <a:prstTxWarp prst="textNoShape">
                  <a:avLst/>
                </a:prstTxWarp>
                <a:noAutofit/>
              </a:bodyPr>
              <a:lstStyle/>
              <a:p>
                <a:pPr marL="0" indent="0">
                  <a:spcBef>
                    <a:spcPts val="0"/>
                  </a:spcBef>
                  <a:buClr>
                    <a:srgbClr val="00587C"/>
                  </a:buClr>
                  <a:buNone/>
                  <a:defRPr/>
                </a:pPr>
                <a:r>
                  <a:rPr lang="en-US" sz="1100" b="1" dirty="0">
                    <a:solidFill>
                      <a:srgbClr val="0C2340"/>
                    </a:solidFill>
                  </a:rPr>
                  <a:t>Robotics &amp; KI</a:t>
                </a:r>
              </a:p>
              <a:p>
                <a:pPr marL="0" indent="0">
                  <a:spcBef>
                    <a:spcPts val="0"/>
                  </a:spcBef>
                  <a:buClr>
                    <a:srgbClr val="00587C"/>
                  </a:buClr>
                  <a:buNone/>
                  <a:defRPr/>
                </a:pPr>
                <a:r>
                  <a:rPr lang="en-US" sz="1100" b="1" dirty="0">
                    <a:solidFill>
                      <a:srgbClr val="0C2340"/>
                    </a:solidFill>
                  </a:rPr>
                  <a:t>Sensor Systems</a:t>
                </a:r>
              </a:p>
              <a:p>
                <a:pPr marL="0" indent="0">
                  <a:spcBef>
                    <a:spcPts val="0"/>
                  </a:spcBef>
                  <a:buClr>
                    <a:srgbClr val="00587C"/>
                  </a:buClr>
                  <a:buNone/>
                  <a:defRPr/>
                </a:pPr>
                <a:r>
                  <a:rPr lang="en-US" sz="1100" b="1" dirty="0">
                    <a:solidFill>
                      <a:srgbClr val="0C2340"/>
                    </a:solidFill>
                  </a:rPr>
                  <a:t>Smart Mechatronics</a:t>
                </a:r>
              </a:p>
            </p:txBody>
          </p:sp>
        </p:grpSp>
      </p:grpSp>
      <p:grpSp>
        <p:nvGrpSpPr>
          <p:cNvPr id="35" name="Group 34">
            <a:extLst>
              <a:ext uri="{FF2B5EF4-FFF2-40B4-BE49-F238E27FC236}">
                <a16:creationId xmlns:a16="http://schemas.microsoft.com/office/drawing/2014/main" id="{36EE715A-DA14-7A6A-E19A-6202A1EB4FF0}"/>
              </a:ext>
            </a:extLst>
          </p:cNvPr>
          <p:cNvGrpSpPr/>
          <p:nvPr/>
        </p:nvGrpSpPr>
        <p:grpSpPr>
          <a:xfrm>
            <a:off x="8510162" y="4947454"/>
            <a:ext cx="2034000" cy="966325"/>
            <a:chOff x="1628884" y="4833031"/>
            <a:chExt cx="2034000" cy="966325"/>
          </a:xfrm>
        </p:grpSpPr>
        <p:pic>
          <p:nvPicPr>
            <p:cNvPr id="38" name="Picture 143">
              <a:extLst>
                <a:ext uri="{FF2B5EF4-FFF2-40B4-BE49-F238E27FC236}">
                  <a16:creationId xmlns:a16="http://schemas.microsoft.com/office/drawing/2014/main" id="{3CC78FF2-E31F-D79F-C4BC-CA399FFB291B}"/>
                </a:ext>
              </a:extLst>
            </p:cNvPr>
            <p:cNvPicPr>
              <a:picLocks noChangeAspect="1"/>
            </p:cNvPicPr>
            <p:nvPr/>
          </p:nvPicPr>
          <p:blipFill>
            <a:blip r:embed="rId25"/>
            <a:stretch>
              <a:fillRect/>
            </a:stretch>
          </p:blipFill>
          <p:spPr>
            <a:xfrm>
              <a:off x="1700599" y="4890944"/>
              <a:ext cx="295766" cy="367208"/>
            </a:xfrm>
            <a:prstGeom prst="rect">
              <a:avLst/>
            </a:prstGeom>
          </p:spPr>
        </p:pic>
        <p:pic>
          <p:nvPicPr>
            <p:cNvPr id="39" name="Picture 135">
              <a:extLst>
                <a:ext uri="{FF2B5EF4-FFF2-40B4-BE49-F238E27FC236}">
                  <a16:creationId xmlns:a16="http://schemas.microsoft.com/office/drawing/2014/main" id="{3788F98B-2D37-7B2D-A287-D515D6A2671A}"/>
                </a:ext>
              </a:extLst>
            </p:cNvPr>
            <p:cNvPicPr>
              <a:picLocks noChangeAspect="1"/>
            </p:cNvPicPr>
            <p:nvPr/>
          </p:nvPicPr>
          <p:blipFill rotWithShape="1">
            <a:blip r:embed="rId26"/>
            <a:srcRect l="11461" t="11461" r="11461" b="11461"/>
            <a:stretch/>
          </p:blipFill>
          <p:spPr>
            <a:xfrm>
              <a:off x="2107738" y="4874294"/>
              <a:ext cx="400509" cy="400509"/>
            </a:xfrm>
            <a:prstGeom prst="ellipse">
              <a:avLst/>
            </a:prstGeom>
            <a:ln w="63500" cap="rnd">
              <a:noFill/>
            </a:ln>
            <a:effectLst/>
          </p:spPr>
        </p:pic>
        <p:pic>
          <p:nvPicPr>
            <p:cNvPr id="40" name="Picture 145">
              <a:extLst>
                <a:ext uri="{FF2B5EF4-FFF2-40B4-BE49-F238E27FC236}">
                  <a16:creationId xmlns:a16="http://schemas.microsoft.com/office/drawing/2014/main" id="{F6D6B171-D544-3E6D-5763-5FBC915AE2D5}"/>
                </a:ext>
              </a:extLst>
            </p:cNvPr>
            <p:cNvPicPr>
              <a:picLocks noChangeAspect="1"/>
            </p:cNvPicPr>
            <p:nvPr/>
          </p:nvPicPr>
          <p:blipFill rotWithShape="1">
            <a:blip r:embed="rId27"/>
            <a:srcRect l="12241" t="12241" r="12241" b="12241"/>
            <a:stretch/>
          </p:blipFill>
          <p:spPr>
            <a:xfrm>
              <a:off x="2584574" y="4878347"/>
              <a:ext cx="392403" cy="392403"/>
            </a:xfrm>
            <a:prstGeom prst="ellipse">
              <a:avLst/>
            </a:prstGeom>
            <a:ln w="63500" cap="rnd">
              <a:noFill/>
            </a:ln>
            <a:effectLst/>
          </p:spPr>
        </p:pic>
        <p:pic>
          <p:nvPicPr>
            <p:cNvPr id="41" name="Picture 147">
              <a:extLst>
                <a:ext uri="{FF2B5EF4-FFF2-40B4-BE49-F238E27FC236}">
                  <a16:creationId xmlns:a16="http://schemas.microsoft.com/office/drawing/2014/main" id="{382FF876-9871-9C00-6AC8-7224C79CC301}"/>
                </a:ext>
              </a:extLst>
            </p:cNvPr>
            <p:cNvPicPr>
              <a:picLocks noChangeAspect="1"/>
            </p:cNvPicPr>
            <p:nvPr/>
          </p:nvPicPr>
          <p:blipFill rotWithShape="1">
            <a:blip r:embed="rId28"/>
            <a:srcRect l="3520" t="3520" r="3520" b="3520"/>
            <a:stretch/>
          </p:blipFill>
          <p:spPr>
            <a:xfrm>
              <a:off x="3049258" y="4833031"/>
              <a:ext cx="483035" cy="483035"/>
            </a:xfrm>
            <a:prstGeom prst="ellipse">
              <a:avLst/>
            </a:prstGeom>
            <a:ln w="63500" cap="rnd">
              <a:noFill/>
            </a:ln>
            <a:effectLst/>
          </p:spPr>
        </p:pic>
        <p:sp>
          <p:nvSpPr>
            <p:cNvPr id="42" name="Plant 1- Text">
              <a:extLst>
                <a:ext uri="{FF2B5EF4-FFF2-40B4-BE49-F238E27FC236}">
                  <a16:creationId xmlns:a16="http://schemas.microsoft.com/office/drawing/2014/main" id="{811FD9ED-91C9-C3B7-1AC9-EDADC84F960C}"/>
                </a:ext>
              </a:extLst>
            </p:cNvPr>
            <p:cNvSpPr/>
            <p:nvPr/>
          </p:nvSpPr>
          <p:spPr bwMode="auto">
            <a:xfrm>
              <a:off x="1628884" y="5209575"/>
              <a:ext cx="2034000" cy="589781"/>
            </a:xfrm>
            <a:prstGeom prst="rect">
              <a:avLst/>
            </a:prstGeom>
            <a:noFill/>
            <a:ln w="9525">
              <a:noFill/>
              <a:prstDash val="dash"/>
            </a:ln>
            <a:effectLst/>
          </p:spPr>
          <p:txBody>
            <a:bodyPr rot="0" spcFirstLastPara="0" vertOverflow="overflow" horzOverflow="overflow" vert="horz" wrap="square" lIns="54000" tIns="54000" rIns="0" bIns="40500" numCol="1" spcCol="72000" rtlCol="0" fromWordArt="0" anchor="t" anchorCtr="0" forceAA="0" compatLnSpc="1">
              <a:prstTxWarp prst="textNoShape">
                <a:avLst/>
              </a:prstTxWarp>
              <a:noAutofit/>
            </a:bodyPr>
            <a:lstStyle/>
            <a:p>
              <a:pPr marL="0" indent="0">
                <a:spcBef>
                  <a:spcPts val="0"/>
                </a:spcBef>
                <a:buClr>
                  <a:srgbClr val="00587C"/>
                </a:buClr>
                <a:buNone/>
                <a:defRPr/>
              </a:pPr>
              <a:r>
                <a:rPr lang="en-US" sz="1100" b="1" dirty="0">
                  <a:solidFill>
                    <a:srgbClr val="0C2340"/>
                  </a:solidFill>
                </a:rPr>
                <a:t>Robotics &amp; KI</a:t>
              </a:r>
            </a:p>
            <a:p>
              <a:pPr marL="0" indent="0">
                <a:spcBef>
                  <a:spcPts val="0"/>
                </a:spcBef>
                <a:buClr>
                  <a:srgbClr val="00587C"/>
                </a:buClr>
                <a:buNone/>
                <a:defRPr/>
              </a:pPr>
              <a:r>
                <a:rPr lang="en-US" sz="1100" b="1" dirty="0">
                  <a:solidFill>
                    <a:srgbClr val="0C2340"/>
                  </a:solidFill>
                </a:rPr>
                <a:t>Sensor Systems</a:t>
              </a:r>
            </a:p>
            <a:p>
              <a:pPr marL="0" indent="0">
                <a:spcBef>
                  <a:spcPts val="0"/>
                </a:spcBef>
                <a:buClr>
                  <a:srgbClr val="00587C"/>
                </a:buClr>
                <a:buNone/>
                <a:defRPr/>
              </a:pPr>
              <a:r>
                <a:rPr lang="en-US" sz="1100" b="1" dirty="0">
                  <a:solidFill>
                    <a:srgbClr val="0C2340"/>
                  </a:solidFill>
                </a:rPr>
                <a:t>Smart Mechatronics</a:t>
              </a:r>
            </a:p>
          </p:txBody>
        </p:sp>
      </p:grpSp>
      <p:grpSp>
        <p:nvGrpSpPr>
          <p:cNvPr id="59" name="Group 58">
            <a:extLst>
              <a:ext uri="{FF2B5EF4-FFF2-40B4-BE49-F238E27FC236}">
                <a16:creationId xmlns:a16="http://schemas.microsoft.com/office/drawing/2014/main" id="{692A1D49-807F-334D-E031-4EBFEE96C9EF}"/>
              </a:ext>
            </a:extLst>
          </p:cNvPr>
          <p:cNvGrpSpPr/>
          <p:nvPr/>
        </p:nvGrpSpPr>
        <p:grpSpPr>
          <a:xfrm>
            <a:off x="368262" y="2465213"/>
            <a:ext cx="11463371" cy="540001"/>
            <a:chOff x="368262" y="2465213"/>
            <a:chExt cx="11463371" cy="540001"/>
          </a:xfrm>
        </p:grpSpPr>
        <p:sp>
          <p:nvSpPr>
            <p:cNvPr id="52" name="TextBox 51">
              <a:extLst>
                <a:ext uri="{FF2B5EF4-FFF2-40B4-BE49-F238E27FC236}">
                  <a16:creationId xmlns:a16="http://schemas.microsoft.com/office/drawing/2014/main" id="{8871B01B-B704-B31A-71D9-58696CC61D70}"/>
                </a:ext>
              </a:extLst>
            </p:cNvPr>
            <p:cNvSpPr txBox="1"/>
            <p:nvPr/>
          </p:nvSpPr>
          <p:spPr>
            <a:xfrm>
              <a:off x="2861587" y="2469783"/>
              <a:ext cx="1892269" cy="527424"/>
            </a:xfrm>
            <a:prstGeom prst="rect">
              <a:avLst/>
            </a:prstGeom>
          </p:spPr>
          <p:txBody>
            <a:bodyPr wrap="square" anchor="ctr" anchorCtr="0">
              <a:noAutofit/>
            </a:bodyPr>
            <a:lstStyle>
              <a:defPPr>
                <a:defRPr lang="de-DE"/>
              </a:defPPr>
              <a:lvl1pPr>
                <a:defRPr sz="900" b="1">
                  <a:solidFill>
                    <a:srgbClr val="6BA4B8"/>
                  </a:solidFill>
                </a:defRPr>
              </a:lvl1pPr>
            </a:lstStyle>
            <a:p>
              <a:pPr marL="0" indent="0">
                <a:lnSpc>
                  <a:spcPts val="1400"/>
                </a:lnSpc>
                <a:buNone/>
              </a:pPr>
              <a:r>
                <a:rPr lang="en-US" sz="1100" b="0" dirty="0">
                  <a:solidFill>
                    <a:schemeClr val="accent1"/>
                  </a:solidFill>
                </a:rPr>
                <a:t>Ironmaking Optimizer</a:t>
              </a:r>
            </a:p>
          </p:txBody>
        </p:sp>
        <p:pic>
          <p:nvPicPr>
            <p:cNvPr id="53" name="Picture 52" descr="Icon&#10;&#10;Description automatically generated">
              <a:extLst>
                <a:ext uri="{FF2B5EF4-FFF2-40B4-BE49-F238E27FC236}">
                  <a16:creationId xmlns:a16="http://schemas.microsoft.com/office/drawing/2014/main" id="{6EF9CD86-1924-7D35-F985-68AAAEC85273}"/>
                </a:ext>
              </a:extLst>
            </p:cNvPr>
            <p:cNvPicPr>
              <a:picLocks noChangeAspect="1"/>
            </p:cNvPicPr>
            <p:nvPr/>
          </p:nvPicPr>
          <p:blipFill>
            <a:blip r:embed="rId32" cstate="hqprint">
              <a:duotone>
                <a:schemeClr val="accent1">
                  <a:shade val="45000"/>
                  <a:satMod val="135000"/>
                </a:schemeClr>
                <a:prstClr val="white"/>
              </a:duotone>
              <a:extLst>
                <a:ext uri="{BEBA8EAE-BF5A-486C-A8C5-ECC9F3942E4B}">
                  <a14:imgProps xmlns:a14="http://schemas.microsoft.com/office/drawing/2010/main">
                    <a14:imgLayer r:embed="rId33">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2395149" y="2560012"/>
              <a:ext cx="468882" cy="360000"/>
            </a:xfrm>
            <a:prstGeom prst="rect">
              <a:avLst/>
            </a:prstGeom>
            <a:ln>
              <a:noFill/>
            </a:ln>
          </p:spPr>
        </p:pic>
        <p:sp>
          <p:nvSpPr>
            <p:cNvPr id="50" name="TextBox 49">
              <a:extLst>
                <a:ext uri="{FF2B5EF4-FFF2-40B4-BE49-F238E27FC236}">
                  <a16:creationId xmlns:a16="http://schemas.microsoft.com/office/drawing/2014/main" id="{041E6351-010D-EE08-346E-95AF1D45F7AF}"/>
                </a:ext>
              </a:extLst>
            </p:cNvPr>
            <p:cNvSpPr txBox="1"/>
            <p:nvPr/>
          </p:nvSpPr>
          <p:spPr>
            <a:xfrm>
              <a:off x="5496900" y="2469784"/>
              <a:ext cx="1800120" cy="535430"/>
            </a:xfrm>
            <a:prstGeom prst="rect">
              <a:avLst/>
            </a:prstGeom>
          </p:spPr>
          <p:txBody>
            <a:bodyPr wrap="square" anchor="ctr" anchorCtr="0">
              <a:noAutofit/>
            </a:bodyPr>
            <a:lstStyle>
              <a:defPPr>
                <a:defRPr lang="de-DE"/>
              </a:defPPr>
              <a:lvl1pPr>
                <a:defRPr sz="900" b="1">
                  <a:solidFill>
                    <a:srgbClr val="6BA4B8"/>
                  </a:solidFill>
                </a:defRPr>
              </a:lvl1pPr>
            </a:lstStyle>
            <a:p>
              <a:pPr marL="0" indent="0">
                <a:lnSpc>
                  <a:spcPts val="1400"/>
                </a:lnSpc>
                <a:buNone/>
              </a:pPr>
              <a:r>
                <a:rPr lang="en-US" sz="1100" b="0" dirty="0">
                  <a:solidFill>
                    <a:schemeClr val="accent1"/>
                  </a:solidFill>
                </a:rPr>
                <a:t>Maintenance and Asset Technology</a:t>
              </a:r>
            </a:p>
          </p:txBody>
        </p:sp>
        <p:pic>
          <p:nvPicPr>
            <p:cNvPr id="51" name="Picture 50" descr="Icon&#10;&#10;Description automatically generated">
              <a:extLst>
                <a:ext uri="{FF2B5EF4-FFF2-40B4-BE49-F238E27FC236}">
                  <a16:creationId xmlns:a16="http://schemas.microsoft.com/office/drawing/2014/main" id="{FB7A69A9-D622-4E7D-C8FA-A12174BBF51A}"/>
                </a:ext>
              </a:extLst>
            </p:cNvPr>
            <p:cNvPicPr>
              <a:picLocks noChangeAspect="1"/>
            </p:cNvPicPr>
            <p:nvPr/>
          </p:nvPicPr>
          <p:blipFill>
            <a:blip r:embed="rId34" cstate="hqprint">
              <a:duotone>
                <a:schemeClr val="accent1">
                  <a:shade val="45000"/>
                  <a:satMod val="135000"/>
                </a:schemeClr>
                <a:prstClr val="white"/>
              </a:duotone>
              <a:extLst>
                <a:ext uri="{BEBA8EAE-BF5A-486C-A8C5-ECC9F3942E4B}">
                  <a14:imgProps xmlns:a14="http://schemas.microsoft.com/office/drawing/2010/main">
                    <a14:imgLayer r:embed="rId35">
                      <a14:imgEffect>
                        <a14:saturation sat="208000"/>
                      </a14:imgEffect>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5053687" y="2568133"/>
              <a:ext cx="447099" cy="359999"/>
            </a:xfrm>
            <a:prstGeom prst="rect">
              <a:avLst/>
            </a:prstGeom>
            <a:ln>
              <a:noFill/>
            </a:ln>
          </p:spPr>
        </p:pic>
        <p:sp>
          <p:nvSpPr>
            <p:cNvPr id="44" name="Rectangle 43">
              <a:extLst>
                <a:ext uri="{FF2B5EF4-FFF2-40B4-BE49-F238E27FC236}">
                  <a16:creationId xmlns:a16="http://schemas.microsoft.com/office/drawing/2014/main" id="{E59A2A90-F5ED-1E94-C1D2-8A677BBE553C}"/>
                </a:ext>
              </a:extLst>
            </p:cNvPr>
            <p:cNvSpPr/>
            <p:nvPr/>
          </p:nvSpPr>
          <p:spPr bwMode="auto">
            <a:xfrm>
              <a:off x="368262" y="2465213"/>
              <a:ext cx="11463371" cy="540000"/>
            </a:xfrm>
            <a:prstGeom prst="rect">
              <a:avLst/>
            </a:prstGeom>
            <a:noFill/>
            <a:ln w="12700">
              <a:solidFill>
                <a:schemeClr val="accent1"/>
              </a:solidFill>
            </a:ln>
            <a:effectLst/>
          </p:spPr>
          <p:txBody>
            <a:bodyPr rot="0" spcFirstLastPara="0" vertOverflow="overflow" horzOverflow="overflow" vert="horz" wrap="square" lIns="72000" tIns="72000" rIns="72000" bIns="72000" numCol="1" spcCol="72000" rtlCol="0" fromWordArt="0" anchor="t" anchorCtr="0" forceAA="0" compatLnSpc="1">
              <a:prstTxWarp prst="textNoShape">
                <a:avLst/>
              </a:prstTxWarp>
              <a:noAutofit/>
            </a:bodyPr>
            <a:lstStyle/>
            <a:p>
              <a:pPr marL="0" indent="0">
                <a:lnSpc>
                  <a:spcPts val="1400"/>
                </a:lnSpc>
                <a:spcBef>
                  <a:spcPct val="0"/>
                </a:spcBef>
                <a:buNone/>
              </a:pPr>
              <a:r>
                <a:rPr lang="en-US" sz="1200" b="1" dirty="0">
                  <a:solidFill>
                    <a:schemeClr val="accent1"/>
                  </a:solidFill>
                </a:rPr>
                <a:t>Digital unity</a:t>
              </a:r>
            </a:p>
          </p:txBody>
        </p:sp>
        <p:sp>
          <p:nvSpPr>
            <p:cNvPr id="48" name="TextBox 47">
              <a:extLst>
                <a:ext uri="{FF2B5EF4-FFF2-40B4-BE49-F238E27FC236}">
                  <a16:creationId xmlns:a16="http://schemas.microsoft.com/office/drawing/2014/main" id="{CF45F8DE-A95E-593C-BBF5-A664A3FF6E3F}"/>
                </a:ext>
              </a:extLst>
            </p:cNvPr>
            <p:cNvSpPr txBox="1"/>
            <p:nvPr/>
          </p:nvSpPr>
          <p:spPr>
            <a:xfrm>
              <a:off x="10047878" y="2477420"/>
              <a:ext cx="1505265" cy="514962"/>
            </a:xfrm>
            <a:prstGeom prst="rect">
              <a:avLst/>
            </a:prstGeom>
          </p:spPr>
          <p:txBody>
            <a:bodyPr wrap="square" anchor="ctr" anchorCtr="0">
              <a:noAutofit/>
            </a:bodyPr>
            <a:lstStyle>
              <a:defPPr>
                <a:defRPr lang="de-DE"/>
              </a:defPPr>
              <a:lvl1pPr>
                <a:defRPr sz="900" b="1">
                  <a:solidFill>
                    <a:srgbClr val="6BA4B8"/>
                  </a:solidFill>
                </a:defRPr>
              </a:lvl1pPr>
            </a:lstStyle>
            <a:p>
              <a:pPr marL="0" indent="0">
                <a:lnSpc>
                  <a:spcPts val="1400"/>
                </a:lnSpc>
                <a:buNone/>
              </a:pPr>
              <a:r>
                <a:rPr lang="en-US" sz="1100" b="0" dirty="0">
                  <a:solidFill>
                    <a:schemeClr val="accent1"/>
                  </a:solidFill>
                </a:rPr>
                <a:t>Asset Life Expert</a:t>
              </a:r>
            </a:p>
          </p:txBody>
        </p:sp>
        <p:pic>
          <p:nvPicPr>
            <p:cNvPr id="49" name="Picture 48" descr="Icon&#10;&#10;Description automatically generated">
              <a:extLst>
                <a:ext uri="{FF2B5EF4-FFF2-40B4-BE49-F238E27FC236}">
                  <a16:creationId xmlns:a16="http://schemas.microsoft.com/office/drawing/2014/main" id="{B832DE47-7A0C-E69A-9C73-BB4BC4404EA8}"/>
                </a:ext>
              </a:extLst>
            </p:cNvPr>
            <p:cNvPicPr>
              <a:picLocks noChangeAspect="1"/>
            </p:cNvPicPr>
            <p:nvPr/>
          </p:nvPicPr>
          <p:blipFill>
            <a:blip r:embed="rId36" cstate="hqprint">
              <a:duotone>
                <a:schemeClr val="accent1">
                  <a:shade val="45000"/>
                  <a:satMod val="135000"/>
                </a:schemeClr>
                <a:prstClr val="white"/>
              </a:duotone>
              <a:extLst>
                <a:ext uri="{BEBA8EAE-BF5A-486C-A8C5-ECC9F3942E4B}">
                  <a14:imgProps xmlns:a14="http://schemas.microsoft.com/office/drawing/2010/main">
                    <a14:imgLayer r:embed="rId37">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9869224" y="2555587"/>
              <a:ext cx="156425" cy="360000"/>
            </a:xfrm>
            <a:prstGeom prst="rect">
              <a:avLst/>
            </a:prstGeom>
            <a:ln>
              <a:noFill/>
            </a:ln>
          </p:spPr>
        </p:pic>
        <p:sp>
          <p:nvSpPr>
            <p:cNvPr id="14" name="TextBox 13">
              <a:extLst>
                <a:ext uri="{FF2B5EF4-FFF2-40B4-BE49-F238E27FC236}">
                  <a16:creationId xmlns:a16="http://schemas.microsoft.com/office/drawing/2014/main" id="{6B44213B-1BEB-4C8D-47F5-55F36BECA567}"/>
                </a:ext>
              </a:extLst>
            </p:cNvPr>
            <p:cNvSpPr txBox="1"/>
            <p:nvPr/>
          </p:nvSpPr>
          <p:spPr>
            <a:xfrm>
              <a:off x="7959199" y="2465213"/>
              <a:ext cx="1505265" cy="540000"/>
            </a:xfrm>
            <a:prstGeom prst="rect">
              <a:avLst/>
            </a:prstGeom>
          </p:spPr>
          <p:txBody>
            <a:bodyPr wrap="square" anchor="ctr" anchorCtr="0">
              <a:noAutofit/>
            </a:bodyPr>
            <a:lstStyle>
              <a:defPPr>
                <a:defRPr lang="de-DE"/>
              </a:defPPr>
              <a:lvl1pPr>
                <a:defRPr sz="900" b="1">
                  <a:solidFill>
                    <a:srgbClr val="6BA4B8"/>
                  </a:solidFill>
                </a:defRPr>
              </a:lvl1pPr>
            </a:lstStyle>
            <a:p>
              <a:pPr marL="0" indent="0">
                <a:lnSpc>
                  <a:spcPts val="1400"/>
                </a:lnSpc>
                <a:buNone/>
              </a:pPr>
              <a:r>
                <a:rPr lang="en-US" sz="1100" b="0" dirty="0">
                  <a:solidFill>
                    <a:schemeClr val="accent1"/>
                  </a:solidFill>
                </a:rPr>
                <a:t>Through-Process Quality Control</a:t>
              </a:r>
            </a:p>
          </p:txBody>
        </p:sp>
        <p:pic>
          <p:nvPicPr>
            <p:cNvPr id="54" name="Picture 53" descr="A picture containing text&#10;&#10;Description automatically generated">
              <a:extLst>
                <a:ext uri="{FF2B5EF4-FFF2-40B4-BE49-F238E27FC236}">
                  <a16:creationId xmlns:a16="http://schemas.microsoft.com/office/drawing/2014/main" id="{CFD23BCC-D189-E3E9-5075-68DC0AEE2519}"/>
                </a:ext>
              </a:extLst>
            </p:cNvPr>
            <p:cNvPicPr>
              <a:picLocks noChangeAspect="1"/>
            </p:cNvPicPr>
            <p:nvPr/>
          </p:nvPicPr>
          <p:blipFill>
            <a:blip r:embed="rId38" cstate="hqprint">
              <a:duotone>
                <a:schemeClr val="accent1">
                  <a:shade val="45000"/>
                  <a:satMod val="135000"/>
                </a:schemeClr>
                <a:prstClr val="white"/>
              </a:duotone>
              <a:extLst>
                <a:ext uri="{BEBA8EAE-BF5A-486C-A8C5-ECC9F3942E4B}">
                  <a14:imgProps xmlns:a14="http://schemas.microsoft.com/office/drawing/2010/main">
                    <a14:imgLayer r:embed="rId39">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7586040" y="2568473"/>
              <a:ext cx="344510" cy="353901"/>
            </a:xfrm>
            <a:prstGeom prst="rect">
              <a:avLst/>
            </a:prstGeom>
            <a:ln>
              <a:noFill/>
            </a:ln>
          </p:spPr>
        </p:pic>
      </p:grpSp>
      <p:pic>
        <p:nvPicPr>
          <p:cNvPr id="89" name="Steel Plant Skyline">
            <a:extLst>
              <a:ext uri="{FF2B5EF4-FFF2-40B4-BE49-F238E27FC236}">
                <a16:creationId xmlns:a16="http://schemas.microsoft.com/office/drawing/2014/main" id="{132062C1-42F6-465D-9E6E-44FD2AC8A1D6}"/>
              </a:ext>
            </a:extLst>
          </p:cNvPr>
          <p:cNvPicPr>
            <a:picLocks/>
          </p:cNvPicPr>
          <p:nvPr/>
        </p:nvPicPr>
        <p:blipFill rotWithShape="1">
          <a:blip r:embed="rId40">
            <a:extLst>
              <a:ext uri="{28A0092B-C50C-407E-A947-70E740481C1C}">
                <a14:useLocalDpi xmlns:a14="http://schemas.microsoft.com/office/drawing/2010/main" val="0"/>
              </a:ext>
            </a:extLst>
          </a:blip>
          <a:srcRect l="9102" r="30879" b="6064"/>
          <a:stretch/>
        </p:blipFill>
        <p:spPr>
          <a:xfrm>
            <a:off x="362254" y="5517186"/>
            <a:ext cx="11482809" cy="819807"/>
          </a:xfrm>
          <a:prstGeom prst="rect">
            <a:avLst/>
          </a:prstGeom>
        </p:spPr>
      </p:pic>
    </p:spTree>
    <p:extLst>
      <p:ext uri="{BB962C8B-B14F-4D97-AF65-F5344CB8AC3E}">
        <p14:creationId xmlns:p14="http://schemas.microsoft.com/office/powerpoint/2010/main" val="318880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11">
            <a:extLst>
              <a:ext uri="{FF2B5EF4-FFF2-40B4-BE49-F238E27FC236}">
                <a16:creationId xmlns:a16="http://schemas.microsoft.com/office/drawing/2014/main" id="{E945BE69-3A86-5258-6B65-B9CEC51F8B3E}"/>
              </a:ext>
            </a:extLst>
          </p:cNvPr>
          <p:cNvSpPr>
            <a:spLocks noGrp="1"/>
          </p:cNvSpPr>
          <p:nvPr>
            <p:ph sz="half" idx="2"/>
          </p:nvPr>
        </p:nvSpPr>
        <p:spPr/>
        <p:txBody>
          <a:bodyPr/>
          <a:lstStyle/>
          <a:p>
            <a:endParaRPr lang="en-US" dirty="0"/>
          </a:p>
        </p:txBody>
      </p:sp>
      <p:sp>
        <p:nvSpPr>
          <p:cNvPr id="2" name="Slide Number Placeholder 1">
            <a:extLst>
              <a:ext uri="{FF2B5EF4-FFF2-40B4-BE49-F238E27FC236}">
                <a16:creationId xmlns:a16="http://schemas.microsoft.com/office/drawing/2014/main" id="{7ADA6EEA-AB75-1569-5EF0-9643869C1D7A}"/>
              </a:ext>
            </a:extLst>
          </p:cNvPr>
          <p:cNvSpPr>
            <a:spLocks noGrp="1"/>
          </p:cNvSpPr>
          <p:nvPr>
            <p:ph type="sldNum" sz="quarter" idx="12"/>
          </p:nvPr>
        </p:nvSpPr>
        <p:spPr/>
        <p:txBody>
          <a:bodyPr/>
          <a:lstStyle/>
          <a:p>
            <a:fld id="{0CE2C118-78B0-4948-9692-2E57815A59D4}" type="slidenum">
              <a:rPr lang="en-US" noProof="0" smtClean="0"/>
              <a:pPr/>
              <a:t>9</a:t>
            </a:fld>
            <a:endParaRPr lang="en-US" noProof="0" dirty="0"/>
          </a:p>
        </p:txBody>
      </p:sp>
      <p:sp>
        <p:nvSpPr>
          <p:cNvPr id="3" name="Footer Placeholder 2">
            <a:extLst>
              <a:ext uri="{FF2B5EF4-FFF2-40B4-BE49-F238E27FC236}">
                <a16:creationId xmlns:a16="http://schemas.microsoft.com/office/drawing/2014/main" id="{FC2BE44F-F5C8-FDF2-E405-6BC07C8CD54C}"/>
              </a:ext>
            </a:extLst>
          </p:cNvPr>
          <p:cNvSpPr>
            <a:spLocks noGrp="1"/>
          </p:cNvSpPr>
          <p:nvPr>
            <p:ph type="ftr" sz="quarter" idx="11"/>
          </p:nvPr>
        </p:nvSpPr>
        <p:spPr/>
        <p:txBody>
          <a:bodyPr/>
          <a:lstStyle/>
          <a:p>
            <a:r>
              <a:rPr lang="en-US" noProof="0" dirty="0"/>
              <a:t>Georg Weichhart / DT</a:t>
            </a:r>
          </a:p>
        </p:txBody>
      </p:sp>
      <p:sp>
        <p:nvSpPr>
          <p:cNvPr id="4" name="Date Placeholder 3">
            <a:extLst>
              <a:ext uri="{FF2B5EF4-FFF2-40B4-BE49-F238E27FC236}">
                <a16:creationId xmlns:a16="http://schemas.microsoft.com/office/drawing/2014/main" id="{CBA09AFE-1D3A-16A6-957C-79C1DF604826}"/>
              </a:ext>
            </a:extLst>
          </p:cNvPr>
          <p:cNvSpPr>
            <a:spLocks noGrp="1"/>
          </p:cNvSpPr>
          <p:nvPr>
            <p:ph type="dt" sz="half" idx="10"/>
          </p:nvPr>
        </p:nvSpPr>
        <p:spPr/>
        <p:txBody>
          <a:bodyPr/>
          <a:lstStyle/>
          <a:p>
            <a:r>
              <a:rPr lang="en-US" noProof="0" dirty="0"/>
              <a:t>06.11.2024</a:t>
            </a:r>
          </a:p>
        </p:txBody>
      </p:sp>
      <p:sp>
        <p:nvSpPr>
          <p:cNvPr id="10" name="Content Placeholder 9">
            <a:extLst>
              <a:ext uri="{FF2B5EF4-FFF2-40B4-BE49-F238E27FC236}">
                <a16:creationId xmlns:a16="http://schemas.microsoft.com/office/drawing/2014/main" id="{96C5A908-1146-D6F8-DF67-F4C0C74598B3}"/>
              </a:ext>
            </a:extLst>
          </p:cNvPr>
          <p:cNvSpPr>
            <a:spLocks noGrp="1"/>
          </p:cNvSpPr>
          <p:nvPr>
            <p:ph sz="half" idx="1"/>
          </p:nvPr>
        </p:nvSpPr>
        <p:spPr/>
        <p:txBody>
          <a:bodyPr/>
          <a:lstStyle/>
          <a:p>
            <a:r>
              <a:rPr lang="en-US" dirty="0"/>
              <a:t>For Semantic Interoperability</a:t>
            </a:r>
          </a:p>
          <a:p>
            <a:endParaRPr lang="en-US" dirty="0"/>
          </a:p>
          <a:p>
            <a:r>
              <a:rPr lang="en-US" b="1" dirty="0"/>
              <a:t>Digital Transformation (DT/DX): </a:t>
            </a:r>
            <a:br>
              <a:rPr lang="en-US" b="1" dirty="0"/>
            </a:br>
            <a:r>
              <a:rPr lang="en-US" dirty="0"/>
              <a:t>company-wide </a:t>
            </a:r>
            <a:r>
              <a:rPr lang="en-US" dirty="0">
                <a:solidFill>
                  <a:srgbClr val="E87722"/>
                </a:solidFill>
              </a:rPr>
              <a:t>socio-technical process</a:t>
            </a:r>
            <a:r>
              <a:rPr lang="en-US" dirty="0"/>
              <a:t> that leads to the development of </a:t>
            </a:r>
            <a:r>
              <a:rPr lang="en-US" dirty="0">
                <a:solidFill>
                  <a:srgbClr val="E87722"/>
                </a:solidFill>
              </a:rPr>
              <a:t>new business models</a:t>
            </a:r>
          </a:p>
          <a:p>
            <a:endParaRPr lang="en-US" dirty="0"/>
          </a:p>
          <a:p>
            <a:r>
              <a:rPr lang="en-US" b="1" dirty="0"/>
              <a:t>Digitalization: </a:t>
            </a:r>
            <a:br>
              <a:rPr lang="en-US" b="1" dirty="0"/>
            </a:br>
            <a:r>
              <a:rPr lang="en-US" dirty="0"/>
              <a:t>IT and </a:t>
            </a:r>
            <a:r>
              <a:rPr lang="en-US" dirty="0">
                <a:solidFill>
                  <a:schemeClr val="accent1"/>
                </a:solidFill>
              </a:rPr>
              <a:t>digital technologies used to alter existing </a:t>
            </a:r>
            <a:r>
              <a:rPr lang="en-US" dirty="0"/>
              <a:t>business processes</a:t>
            </a:r>
          </a:p>
          <a:p>
            <a:endParaRPr lang="en-US" dirty="0"/>
          </a:p>
          <a:p>
            <a:r>
              <a:rPr lang="en-US" b="1" dirty="0"/>
              <a:t>Digitization: </a:t>
            </a:r>
            <a:br>
              <a:rPr lang="en-US" b="1" dirty="0"/>
            </a:br>
            <a:r>
              <a:rPr lang="en-US" dirty="0"/>
              <a:t>technical process of converting </a:t>
            </a:r>
            <a:r>
              <a:rPr lang="en-US" dirty="0">
                <a:solidFill>
                  <a:schemeClr val="accent1"/>
                </a:solidFill>
              </a:rPr>
              <a:t>analogue signals to digital signals</a:t>
            </a:r>
          </a:p>
          <a:p>
            <a:endParaRPr lang="en-US" dirty="0"/>
          </a:p>
          <a:p>
            <a:endParaRPr lang="en-US" dirty="0"/>
          </a:p>
        </p:txBody>
      </p:sp>
      <p:sp>
        <p:nvSpPr>
          <p:cNvPr id="9" name="Title 8">
            <a:extLst>
              <a:ext uri="{FF2B5EF4-FFF2-40B4-BE49-F238E27FC236}">
                <a16:creationId xmlns:a16="http://schemas.microsoft.com/office/drawing/2014/main" id="{75F3B13C-08F6-3EB9-A88C-C7382152D4FD}"/>
              </a:ext>
            </a:extLst>
          </p:cNvPr>
          <p:cNvSpPr>
            <a:spLocks noGrp="1"/>
          </p:cNvSpPr>
          <p:nvPr>
            <p:ph type="title"/>
          </p:nvPr>
        </p:nvSpPr>
        <p:spPr/>
        <p:txBody>
          <a:bodyPr/>
          <a:lstStyle/>
          <a:p>
            <a:r>
              <a:rPr lang="en-US" dirty="0"/>
              <a:t>Definitions</a:t>
            </a:r>
          </a:p>
        </p:txBody>
      </p:sp>
      <p:sp>
        <p:nvSpPr>
          <p:cNvPr id="6" name="Text Placeholder 5">
            <a:extLst>
              <a:ext uri="{FF2B5EF4-FFF2-40B4-BE49-F238E27FC236}">
                <a16:creationId xmlns:a16="http://schemas.microsoft.com/office/drawing/2014/main" id="{E78F1036-A8EE-7327-DB4C-B551F7A920F6}"/>
              </a:ext>
            </a:extLst>
          </p:cNvPr>
          <p:cNvSpPr>
            <a:spLocks noGrp="1"/>
          </p:cNvSpPr>
          <p:nvPr>
            <p:ph type="body" sz="quarter" idx="13"/>
          </p:nvPr>
        </p:nvSpPr>
        <p:spPr/>
        <p:txBody>
          <a:bodyPr/>
          <a:lstStyle/>
          <a:p>
            <a:r>
              <a:rPr lang="en-US" dirty="0"/>
              <a:t>Introduction</a:t>
            </a:r>
          </a:p>
        </p:txBody>
      </p:sp>
      <p:sp>
        <p:nvSpPr>
          <p:cNvPr id="5" name="Rectangle 4">
            <a:extLst>
              <a:ext uri="{FF2B5EF4-FFF2-40B4-BE49-F238E27FC236}">
                <a16:creationId xmlns:a16="http://schemas.microsoft.com/office/drawing/2014/main" id="{068DB71F-6B41-2DEB-9C7F-85E42E72923B}"/>
              </a:ext>
            </a:extLst>
          </p:cNvPr>
          <p:cNvSpPr/>
          <p:nvPr/>
        </p:nvSpPr>
        <p:spPr>
          <a:xfrm>
            <a:off x="6726922" y="1798638"/>
            <a:ext cx="4500000" cy="4500000"/>
          </a:xfrm>
          <a:prstGeom prst="rect">
            <a:avLst/>
          </a:prstGeom>
          <a:solidFill>
            <a:schemeClr val="accent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indent="0" algn="ctr">
              <a:buNone/>
            </a:pPr>
            <a:r>
              <a:rPr lang="en-US" sz="3200" dirty="0">
                <a:solidFill>
                  <a:schemeClr val="bg1"/>
                </a:solidFill>
              </a:rPr>
              <a:t>Digital Transformation</a:t>
            </a:r>
          </a:p>
        </p:txBody>
      </p:sp>
      <p:sp>
        <p:nvSpPr>
          <p:cNvPr id="7" name="Rectangle 6">
            <a:extLst>
              <a:ext uri="{FF2B5EF4-FFF2-40B4-BE49-F238E27FC236}">
                <a16:creationId xmlns:a16="http://schemas.microsoft.com/office/drawing/2014/main" id="{7D83C041-BFC5-AE20-CA34-4836E865FFAE}"/>
              </a:ext>
            </a:extLst>
          </p:cNvPr>
          <p:cNvSpPr/>
          <p:nvPr/>
        </p:nvSpPr>
        <p:spPr>
          <a:xfrm>
            <a:off x="7444604" y="2901675"/>
            <a:ext cx="3240000" cy="3240000"/>
          </a:xfrm>
          <a:prstGeom prst="rect">
            <a:avLst/>
          </a:prstGeom>
          <a:solidFill>
            <a:schemeClr val="accent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indent="0" algn="ctr">
              <a:buNone/>
            </a:pPr>
            <a:r>
              <a:rPr lang="en-US" sz="3200" dirty="0">
                <a:solidFill>
                  <a:schemeClr val="bg1"/>
                </a:solidFill>
              </a:rPr>
              <a:t>Digitalization</a:t>
            </a:r>
          </a:p>
        </p:txBody>
      </p:sp>
      <p:sp>
        <p:nvSpPr>
          <p:cNvPr id="8" name="Rectangle 7">
            <a:extLst>
              <a:ext uri="{FF2B5EF4-FFF2-40B4-BE49-F238E27FC236}">
                <a16:creationId xmlns:a16="http://schemas.microsoft.com/office/drawing/2014/main" id="{00BFF97D-7014-879D-8FA8-4558572B1038}"/>
              </a:ext>
            </a:extLst>
          </p:cNvPr>
          <p:cNvSpPr/>
          <p:nvPr/>
        </p:nvSpPr>
        <p:spPr>
          <a:xfrm>
            <a:off x="7927902" y="3723391"/>
            <a:ext cx="2340000" cy="2340000"/>
          </a:xfrm>
          <a:prstGeom prst="rect">
            <a:avLst/>
          </a:prstGeom>
          <a:solidFill>
            <a:schemeClr val="accent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indent="0" algn="ctr">
              <a:buNone/>
            </a:pPr>
            <a:r>
              <a:rPr lang="en-US" sz="3200" dirty="0">
                <a:solidFill>
                  <a:schemeClr val="bg1"/>
                </a:solidFill>
              </a:rPr>
              <a:t>Digitization</a:t>
            </a:r>
          </a:p>
        </p:txBody>
      </p:sp>
      <p:cxnSp>
        <p:nvCxnSpPr>
          <p:cNvPr id="16" name="Straight Connector 15">
            <a:extLst>
              <a:ext uri="{FF2B5EF4-FFF2-40B4-BE49-F238E27FC236}">
                <a16:creationId xmlns:a16="http://schemas.microsoft.com/office/drawing/2014/main" id="{29FC4426-BFD5-F5D0-3679-442E84C7545B}"/>
              </a:ext>
            </a:extLst>
          </p:cNvPr>
          <p:cNvCxnSpPr>
            <a:cxnSpLocks/>
          </p:cNvCxnSpPr>
          <p:nvPr/>
        </p:nvCxnSpPr>
        <p:spPr>
          <a:xfrm>
            <a:off x="5423228" y="2636912"/>
            <a:ext cx="1536868" cy="0"/>
          </a:xfrm>
          <a:prstGeom prst="line">
            <a:avLst/>
          </a:prstGeom>
          <a:ln w="38100">
            <a:solidFill>
              <a:schemeClr val="tx2">
                <a:lumMod val="7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3347F02B-0EE1-A86C-0D1F-23713694D0F7}"/>
              </a:ext>
            </a:extLst>
          </p:cNvPr>
          <p:cNvCxnSpPr>
            <a:cxnSpLocks/>
          </p:cNvCxnSpPr>
          <p:nvPr/>
        </p:nvCxnSpPr>
        <p:spPr>
          <a:xfrm>
            <a:off x="5423228" y="3996135"/>
            <a:ext cx="2086198" cy="0"/>
          </a:xfrm>
          <a:prstGeom prst="line">
            <a:avLst/>
          </a:prstGeom>
          <a:ln w="38100">
            <a:solidFill>
              <a:schemeClr val="tx2">
                <a:lumMod val="7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7CDF6AED-7CC6-4591-A7C9-5B44CB6600FA}"/>
              </a:ext>
            </a:extLst>
          </p:cNvPr>
          <p:cNvCxnSpPr>
            <a:cxnSpLocks/>
          </p:cNvCxnSpPr>
          <p:nvPr/>
        </p:nvCxnSpPr>
        <p:spPr>
          <a:xfrm>
            <a:off x="5423228" y="5157192"/>
            <a:ext cx="2616988" cy="0"/>
          </a:xfrm>
          <a:prstGeom prst="line">
            <a:avLst/>
          </a:prstGeom>
          <a:ln w="38100">
            <a:solidFill>
              <a:schemeClr val="tx2">
                <a:lumMod val="75000"/>
              </a:schemeClr>
            </a:solidFill>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812517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Primetals">
  <a:themeElements>
    <a:clrScheme name="Primetals">
      <a:dk1>
        <a:srgbClr val="0C2340"/>
      </a:dk1>
      <a:lt1>
        <a:srgbClr val="FFFFFF"/>
      </a:lt1>
      <a:dk2>
        <a:srgbClr val="FFFFFF"/>
      </a:dk2>
      <a:lt2>
        <a:srgbClr val="00587C"/>
      </a:lt2>
      <a:accent1>
        <a:srgbClr val="E87722"/>
      </a:accent1>
      <a:accent2>
        <a:srgbClr val="F2A900"/>
      </a:accent2>
      <a:accent3>
        <a:srgbClr val="FFCD00"/>
      </a:accent3>
      <a:accent4>
        <a:srgbClr val="7A9A01"/>
      </a:accent4>
      <a:accent5>
        <a:srgbClr val="6BA4B8"/>
      </a:accent5>
      <a:accent6>
        <a:srgbClr val="971B2F"/>
      </a:accent6>
      <a:hlink>
        <a:srgbClr val="00587C"/>
      </a:hlink>
      <a:folHlink>
        <a:srgbClr val="00587C"/>
      </a:folHlink>
    </a:clrScheme>
    <a:fontScheme name="Primetals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12700">
          <a:solidFill>
            <a:schemeClr val="tx1"/>
          </a:solidFill>
        </a:ln>
      </a:spPr>
      <a:bodyPr rtlCol="0" anchor="ctr"/>
      <a:lstStyle>
        <a:defPPr marL="0" indent="0" algn="ctr">
          <a:buNone/>
          <a:defRPr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tailEnd type="none"/>
        </a:ln>
      </a:spPr>
      <a:bodyPr/>
      <a:lstStyle/>
      <a:style>
        <a:lnRef idx="1">
          <a:schemeClr val="accent1"/>
        </a:lnRef>
        <a:fillRef idx="0">
          <a:schemeClr val="accent1"/>
        </a:fillRef>
        <a:effectRef idx="0">
          <a:schemeClr val="accent1"/>
        </a:effectRef>
        <a:fontRef idx="minor">
          <a:schemeClr val="tx1"/>
        </a:fontRef>
      </a:style>
    </a:lnDef>
    <a:txDef>
      <a:spPr/>
      <a:bodyPr vert="horz" wrap="square" lIns="0" tIns="0" rIns="0" bIns="0" rtlCol="0">
        <a:noAutofit/>
      </a:bodyPr>
      <a:lstStyle>
        <a:defPPr marL="0" indent="0" algn="l">
          <a:buClr>
            <a:schemeClr val="accent1"/>
          </a:buClr>
          <a:buNone/>
          <a:defRPr dirty="0" err="1" smtClean="0"/>
        </a:defPPr>
      </a:lstStyle>
    </a:txDef>
  </a:objectDefaults>
  <a:extraClrSchemeLst/>
  <a:custClrLst>
    <a:custClr name="Orange (PT)">
      <a:srgbClr val="E87722"/>
    </a:custClr>
    <a:custClr name="Dark Blue (PT)">
      <a:srgbClr val="0C2340"/>
    </a:custClr>
    <a:custClr name="White (PT)">
      <a:srgbClr val="FFFFFF"/>
    </a:custClr>
    <a:custClr name="Black (PT)">
      <a:srgbClr val="000000"/>
    </a:custClr>
    <a:custClr name="blank">
      <a:srgbClr val="FFFFFF"/>
    </a:custClr>
    <a:custClr name="blank">
      <a:srgbClr val="FFFFFF"/>
    </a:custClr>
    <a:custClr name="blank">
      <a:srgbClr val="FFFFFF"/>
    </a:custClr>
    <a:custClr name="blank">
      <a:srgbClr val="FFFFFF"/>
    </a:custClr>
    <a:custClr name="blank">
      <a:srgbClr val="FFFFFF"/>
    </a:custClr>
    <a:custClr name="blank">
      <a:srgbClr val="FFFFFF"/>
    </a:custClr>
    <a:custClr name="Light Grey (PT)">
      <a:srgbClr val="D0D0CE"/>
    </a:custClr>
    <a:custClr name="Medium Grey (PT)">
      <a:srgbClr val="B1B3B3"/>
    </a:custClr>
    <a:custClr name="Dark Grey (PT)">
      <a:srgbClr val="97999B"/>
    </a:custClr>
    <a:custClr name="Extra Dark Grey (PT)">
      <a:srgbClr val="75787B"/>
    </a:custClr>
    <a:custClr name="Blue Grey (PT)">
      <a:srgbClr val="6BA4B8"/>
    </a:custClr>
    <a:custClr name="Dark Blue Grey (PT)">
      <a:srgbClr val="425563"/>
    </a:custClr>
    <a:custClr name="blank">
      <a:srgbClr val="FFFFFF"/>
    </a:custClr>
    <a:custClr name="blank">
      <a:srgbClr val="FFFFFF"/>
    </a:custClr>
    <a:custClr name="blank">
      <a:srgbClr val="FFFFFF"/>
    </a:custClr>
    <a:custClr name="blank">
      <a:srgbClr val="FFFFFF"/>
    </a:custClr>
    <a:custClr name="Lime (PT)">
      <a:srgbClr val="CEDC00"/>
    </a:custClr>
    <a:custClr name="Green (PT)">
      <a:srgbClr val="7A9A01"/>
    </a:custClr>
    <a:custClr name="Bright Blue (PT)">
      <a:srgbClr val="00B5DF"/>
    </a:custClr>
    <a:custClr name="Teal (PT)">
      <a:srgbClr val="00587C"/>
    </a:custClr>
    <a:custClr name="Purple (PT)">
      <a:srgbClr val="8C4799"/>
    </a:custClr>
    <a:custClr name="Dark Purple (PT)">
      <a:srgbClr val="500778"/>
    </a:custClr>
    <a:custClr name="blank">
      <a:srgbClr val="FFFFFF"/>
    </a:custClr>
    <a:custClr name="blank">
      <a:srgbClr val="FFFFFF"/>
    </a:custClr>
    <a:custClr name="blank">
      <a:srgbClr val="FFFFFF"/>
    </a:custClr>
    <a:custClr name="blank">
      <a:srgbClr val="FFFFFF"/>
    </a:custClr>
    <a:custClr name="Yellow (PT)">
      <a:srgbClr val="FFCD00"/>
    </a:custClr>
    <a:custClr name="Warm Yellow (PT)">
      <a:srgbClr val="F2A900"/>
    </a:custClr>
    <a:custClr name="Red (PT)">
      <a:srgbClr val="CE0037"/>
    </a:custClr>
    <a:custClr name="Burgundy (PT)">
      <a:srgbClr val="971B2F"/>
    </a:custClr>
    <a:custClr name="Sand (PT)">
      <a:srgbClr val="C6AA76"/>
    </a:custClr>
    <a:custClr name="Earth (PT)">
      <a:srgbClr val="5C462B"/>
    </a:custClr>
    <a:custClr name="blank">
      <a:srgbClr val="FFFFFF"/>
    </a:custClr>
    <a:custClr name="blank">
      <a:srgbClr val="FFFFFF"/>
    </a:custClr>
    <a:custClr name="blank">
      <a:srgbClr val="FFFFFF"/>
    </a:custClr>
    <a:custClr name="blank">
      <a:srgbClr val="FFFFFF"/>
    </a:custClr>
  </a:custClrLst>
  <a:extLst>
    <a:ext uri="{05A4C25C-085E-4340-85A3-A5531E510DB2}">
      <thm15:themeFamily xmlns:thm15="http://schemas.microsoft.com/office/thememl/2012/main" name="blank.potx" id="{660CF59D-3533-4C01-A51E-EAB6392989B8}" vid="{AEC0CCF6-0780-499D-85D4-4A42879178AE}"/>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IconOverlay xmlns="http://schemas.microsoft.com/sharepoint/v4"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470EBC6FC795BA4C90CABD704A44F293" ma:contentTypeVersion="1" ma:contentTypeDescription="Create a new document." ma:contentTypeScope="" ma:versionID="fcd07aa267632678ede39426d9c64abc">
  <xsd:schema xmlns:xsd="http://www.w3.org/2001/XMLSchema" xmlns:xs="http://www.w3.org/2001/XMLSchema" xmlns:p="http://schemas.microsoft.com/office/2006/metadata/properties" xmlns:ns2="http://schemas.microsoft.com/sharepoint/v4" targetNamespace="http://schemas.microsoft.com/office/2006/metadata/properties" ma:root="true" ma:fieldsID="23c11eee0d542004c4a7d729835418c6" ns2:_="">
    <xsd:import namespace="http://schemas.microsoft.com/sharepoint/v4"/>
    <xsd:element name="properties">
      <xsd:complexType>
        <xsd:sequence>
          <xsd:element name="documentManagement">
            <xsd:complexType>
              <xsd:all>
                <xsd:element ref="ns2:IconOverla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4" elementFormDefault="qualified">
    <xsd:import namespace="http://schemas.microsoft.com/office/2006/documentManagement/types"/>
    <xsd:import namespace="http://schemas.microsoft.com/office/infopath/2007/PartnerControls"/>
    <xsd:element name="IconOverlay" ma:index="8" nillable="true" ma:displayName="IconOverlay" ma:hidden="true" ma:internalName="IconOverlay">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213F9A1-CBCE-48D8-8026-EB7627C6BC35}">
  <ds:schemaRefs>
    <ds:schemaRef ds:uri="http://schemas.microsoft.com/sharepoint/v3/contenttype/forms"/>
  </ds:schemaRefs>
</ds:datastoreItem>
</file>

<file path=customXml/itemProps2.xml><?xml version="1.0" encoding="utf-8"?>
<ds:datastoreItem xmlns:ds="http://schemas.openxmlformats.org/officeDocument/2006/customXml" ds:itemID="{2B5EE6B1-8006-4056-8DDE-C9F80CCD8FCB}">
  <ds:schemaRefs>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schemas.microsoft.com/sharepoint/v4"/>
    <ds:schemaRef ds:uri="http://purl.org/dc/terms/"/>
    <ds:schemaRef ds:uri="http://schemas.openxmlformats.org/package/2006/metadata/core-properties"/>
    <ds:schemaRef ds:uri="http://www.w3.org/XML/1998/namespace"/>
    <ds:schemaRef ds:uri="http://purl.org/dc/dcmitype/"/>
  </ds:schemaRefs>
</ds:datastoreItem>
</file>

<file path=customXml/itemProps3.xml><?xml version="1.0" encoding="utf-8"?>
<ds:datastoreItem xmlns:ds="http://schemas.openxmlformats.org/officeDocument/2006/customXml" ds:itemID="{79CBC9C8-46D8-4C46-8555-2E69C5D138D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blank</Template>
  <TotalTime>0</TotalTime>
  <Words>2679</Words>
  <Application>Microsoft Office PowerPoint</Application>
  <PresentationFormat>Widescreen</PresentationFormat>
  <Paragraphs>475</Paragraphs>
  <Slides>30</Slides>
  <Notes>16</Notes>
  <HiddenSlides>0</HiddenSlides>
  <MMClips>1</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30</vt:i4>
      </vt:variant>
    </vt:vector>
  </HeadingPairs>
  <TitlesOfParts>
    <vt:vector size="36" baseType="lpstr">
      <vt:lpstr>Arial</vt:lpstr>
      <vt:lpstr>Calibri</vt:lpstr>
      <vt:lpstr>Symbol</vt:lpstr>
      <vt:lpstr>Wingdings</vt:lpstr>
      <vt:lpstr>Primetals</vt:lpstr>
      <vt:lpstr>think-cell Slide</vt:lpstr>
      <vt:lpstr>Digital Transformation in Steel Industry</vt:lpstr>
      <vt:lpstr>PowerPoint Presentation</vt:lpstr>
      <vt:lpstr>Introduction</vt:lpstr>
      <vt:lpstr>Primetals Technologies</vt:lpstr>
      <vt:lpstr>PowerPoint Presentation</vt:lpstr>
      <vt:lpstr>Application Domain: Steel Making</vt:lpstr>
      <vt:lpstr>Application Domain: Steel Making</vt:lpstr>
      <vt:lpstr>Primetals Technologies’ Smart Plants intelligently optimized and connected - A Vision</vt:lpstr>
      <vt:lpstr>Definitions</vt:lpstr>
      <vt:lpstr>Definitions</vt:lpstr>
      <vt:lpstr>Megatrends impacting the steel industry</vt:lpstr>
      <vt:lpstr>Facts &amp; figures about steel (2023)</vt:lpstr>
      <vt:lpstr>Decarbonization will take place in phases</vt:lpstr>
      <vt:lpstr>Megatrends impacting the steel industry</vt:lpstr>
      <vt:lpstr>Employees with in-depth knowledge are being replaced by a digitally-savvy Gen Z</vt:lpstr>
      <vt:lpstr>Autonomous plant mission</vt:lpstr>
      <vt:lpstr>Operator tasks today and within the framework of automated operation</vt:lpstr>
      <vt:lpstr>Megatrends impacting the steel industry</vt:lpstr>
      <vt:lpstr>Digital Optimization of Resource Usage</vt:lpstr>
      <vt:lpstr>TPO: Through Process Optimization</vt:lpstr>
      <vt:lpstr>Benefit from TPO &amp; TPQC through-process rules</vt:lpstr>
      <vt:lpstr>Preparation ® Statistics® AI ® Modelling ® Deployment</vt:lpstr>
      <vt:lpstr>Simulation: Digital Twins &amp; Metallurgical Models</vt:lpstr>
      <vt:lpstr>Central Operation Cockpit for a Hot Strip Mill</vt:lpstr>
      <vt:lpstr>Central Operation Cockpit (COC) Optimized Ergonomic Design </vt:lpstr>
      <vt:lpstr>Conclusion &amp; Challenges</vt:lpstr>
      <vt:lpstr>Conclusion &amp; Challenges</vt:lpstr>
      <vt:lpstr>Upcoming Book</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templates</dc:title>
  <dc:creator>Weichhart, Georg</dc:creator>
  <cp:keywords>C_Restricted</cp:keywords>
  <dc:description>Primetals Technologies Austria GmbH_x000d_
2024-04-09 Rev. 08</dc:description>
  <cp:lastModifiedBy>Weichhart, Georg</cp:lastModifiedBy>
  <cp:revision>2</cp:revision>
  <dcterms:created xsi:type="dcterms:W3CDTF">2024-08-29T12:10:23Z</dcterms:created>
  <dcterms:modified xsi:type="dcterms:W3CDTF">2024-11-18T09:49:00Z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0x010100470EBC6FC795BA4C90CABD704A44F293</vt:lpwstr>
  </property>
  <property fmtid="{D5CDD505-2E9C-101B-9397-08002B2CF9AE}" pid="3" name="MSIP_Label_f6d09155-8cf5-4416-b59e-e5016cc7e34a_Enabled">
    <vt:lpwstr>true</vt:lpwstr>
  </property>
  <property fmtid="{D5CDD505-2E9C-101B-9397-08002B2CF9AE}" pid="4" name="MSIP_Label_f6d09155-8cf5-4416-b59e-e5016cc7e34a_SetDate">
    <vt:lpwstr>2024-01-23T06:18:40Z</vt:lpwstr>
  </property>
  <property fmtid="{D5CDD505-2E9C-101B-9397-08002B2CF9AE}" pid="5" name="MSIP_Label_f6d09155-8cf5-4416-b59e-e5016cc7e34a_Method">
    <vt:lpwstr>Standard</vt:lpwstr>
  </property>
  <property fmtid="{D5CDD505-2E9C-101B-9397-08002B2CF9AE}" pid="6" name="MSIP_Label_f6d09155-8cf5-4416-b59e-e5016cc7e34a_Name">
    <vt:lpwstr>Restricted</vt:lpwstr>
  </property>
  <property fmtid="{D5CDD505-2E9C-101B-9397-08002B2CF9AE}" pid="7" name="MSIP_Label_f6d09155-8cf5-4416-b59e-e5016cc7e34a_SiteId">
    <vt:lpwstr>f17bd375-b726-4319-bc29-633105befae1</vt:lpwstr>
  </property>
  <property fmtid="{D5CDD505-2E9C-101B-9397-08002B2CF9AE}" pid="8" name="MSIP_Label_f6d09155-8cf5-4416-b59e-e5016cc7e34a_ActionId">
    <vt:lpwstr>607fedf0-3993-49a9-a40c-51064dce710d</vt:lpwstr>
  </property>
  <property fmtid="{D5CDD505-2E9C-101B-9397-08002B2CF9AE}" pid="9" name="MSIP_Label_f6d09155-8cf5-4416-b59e-e5016cc7e34a_ContentBits">
    <vt:lpwstr>0</vt:lpwstr>
  </property>
  <property fmtid="{D5CDD505-2E9C-101B-9397-08002B2CF9AE}" pid="10" name="SelectedCompany">
    <vt:lpwstr>Primetals Technologies</vt:lpwstr>
  </property>
</Properties>
</file>